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12192000"/>
  <p:notesSz cx="6858000" cy="9144000"/>
  <p:embeddedFontLst>
    <p:embeddedFont>
      <p:font typeface="Fredoka"/>
      <p:regular r:id="rId25"/>
      <p:bold r:id="rId26"/>
    </p:embeddedFont>
    <p:embeddedFont>
      <p:font typeface="Palanquin Dark"/>
      <p:regular r:id="rId27"/>
      <p:bold r:id="rId28"/>
    </p:embeddedFont>
    <p:embeddedFont>
      <p:font typeface="Cairo"/>
      <p:regular r:id="rId29"/>
      <p:bold r:id="rId30"/>
    </p:embeddedFont>
    <p:embeddedFont>
      <p:font typeface="Epilogue"/>
      <p:regular r:id="rId31"/>
      <p:bold r:id="rId32"/>
      <p:italic r:id="rId33"/>
      <p:boldItalic r:id="rId34"/>
    </p:embeddedFont>
    <p:embeddedFont>
      <p:font typeface="Albert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iS9qYvBgECVycyu4t897SpHSgz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5DAE55-1BF6-49C8-9070-C2E349664585}">
  <a:tblStyle styleId="{EE5DAE55-1BF6-49C8-9070-C2E34966458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Fredoka-bold.fntdata"/><Relationship Id="rId25" Type="http://schemas.openxmlformats.org/officeDocument/2006/relationships/font" Target="fonts/Fredoka-regular.fntdata"/><Relationship Id="rId28" Type="http://schemas.openxmlformats.org/officeDocument/2006/relationships/font" Target="fonts/PalanquinDark-bold.fntdata"/><Relationship Id="rId27" Type="http://schemas.openxmlformats.org/officeDocument/2006/relationships/font" Target="fonts/PalanquinDark-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air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pilogue-regular.fntdata"/><Relationship Id="rId30" Type="http://schemas.openxmlformats.org/officeDocument/2006/relationships/font" Target="fonts/Cairo-bold.fntdata"/><Relationship Id="rId11" Type="http://schemas.openxmlformats.org/officeDocument/2006/relationships/slide" Target="slides/slide5.xml"/><Relationship Id="rId33" Type="http://schemas.openxmlformats.org/officeDocument/2006/relationships/font" Target="fonts/Epilogue-italic.fntdata"/><Relationship Id="rId10" Type="http://schemas.openxmlformats.org/officeDocument/2006/relationships/slide" Target="slides/slide4.xml"/><Relationship Id="rId32" Type="http://schemas.openxmlformats.org/officeDocument/2006/relationships/font" Target="fonts/Epilogue-bold.fntdata"/><Relationship Id="rId13" Type="http://schemas.openxmlformats.org/officeDocument/2006/relationships/slide" Target="slides/slide7.xml"/><Relationship Id="rId35" Type="http://schemas.openxmlformats.org/officeDocument/2006/relationships/font" Target="fonts/AlbertSans-regular.fntdata"/><Relationship Id="rId12" Type="http://schemas.openxmlformats.org/officeDocument/2006/relationships/slide" Target="slides/slide6.xml"/><Relationship Id="rId34" Type="http://schemas.openxmlformats.org/officeDocument/2006/relationships/font" Target="fonts/Epilogue-boldItalic.fntdata"/><Relationship Id="rId15" Type="http://schemas.openxmlformats.org/officeDocument/2006/relationships/slide" Target="slides/slide9.xml"/><Relationship Id="rId37" Type="http://schemas.openxmlformats.org/officeDocument/2006/relationships/font" Target="fonts/AlbertSans-italic.fntdata"/><Relationship Id="rId14" Type="http://schemas.openxmlformats.org/officeDocument/2006/relationships/slide" Target="slides/slide8.xml"/><Relationship Id="rId36" Type="http://schemas.openxmlformats.org/officeDocument/2006/relationships/font" Target="fonts/AlbertSans-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Albert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 name="Google Shape;9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grpSp>
        <p:nvGrpSpPr>
          <p:cNvPr id="13" name="Google Shape;13;p20"/>
          <p:cNvGrpSpPr/>
          <p:nvPr/>
        </p:nvGrpSpPr>
        <p:grpSpPr>
          <a:xfrm>
            <a:off x="-10800" y="0"/>
            <a:ext cx="12213600" cy="6942000"/>
            <a:chOff x="-8100" y="0"/>
            <a:chExt cx="9160200" cy="5206500"/>
          </a:xfrm>
        </p:grpSpPr>
        <p:grpSp>
          <p:nvGrpSpPr>
            <p:cNvPr id="14" name="Google Shape;14;p20"/>
            <p:cNvGrpSpPr/>
            <p:nvPr/>
          </p:nvGrpSpPr>
          <p:grpSpPr>
            <a:xfrm>
              <a:off x="-8100" y="458100"/>
              <a:ext cx="9160200" cy="4578350"/>
              <a:chOff x="-8100" y="458100"/>
              <a:chExt cx="9160200" cy="4578350"/>
            </a:xfrm>
          </p:grpSpPr>
          <p:cxnSp>
            <p:nvCxnSpPr>
              <p:cNvPr id="15" name="Google Shape;15;p20"/>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16" name="Google Shape;16;p20"/>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17" name="Google Shape;17;p20"/>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18" name="Google Shape;18;p20"/>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19" name="Google Shape;19;p20"/>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20" name="Google Shape;20;p20"/>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21" name="Google Shape;21;p20"/>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22" name="Google Shape;22;p20"/>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23" name="Google Shape;23;p20"/>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24" name="Google Shape;24;p20"/>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25" name="Google Shape;25;p20"/>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26" name="Google Shape;26;p20"/>
            <p:cNvGrpSpPr/>
            <p:nvPr/>
          </p:nvGrpSpPr>
          <p:grpSpPr>
            <a:xfrm>
              <a:off x="454450" y="0"/>
              <a:ext cx="8294400" cy="5206500"/>
              <a:chOff x="454450" y="0"/>
              <a:chExt cx="8294400" cy="5206500"/>
            </a:xfrm>
          </p:grpSpPr>
          <p:cxnSp>
            <p:nvCxnSpPr>
              <p:cNvPr id="27" name="Google Shape;27;p20"/>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8" name="Google Shape;28;p20"/>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9" name="Google Shape;29;p20"/>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 name="Google Shape;30;p20"/>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1" name="Google Shape;31;p20"/>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2" name="Google Shape;32;p20"/>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3" name="Google Shape;33;p20"/>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 name="Google Shape;34;p20"/>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5" name="Google Shape;35;p20"/>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6" name="Google Shape;36;p20"/>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7" name="Google Shape;37;p20"/>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 name="Google Shape;38;p20"/>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9" name="Google Shape;39;p20"/>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0" name="Google Shape;40;p20"/>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 name="Google Shape;41;p20"/>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 name="Google Shape;42;p20"/>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3" name="Google Shape;43;p20"/>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4" name="Google Shape;44;p20"/>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 name="Google Shape;45;p20"/>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46" name="Google Shape;46;p20"/>
          <p:cNvSpPr txBox="1"/>
          <p:nvPr>
            <p:ph type="ctrTitle"/>
          </p:nvPr>
        </p:nvSpPr>
        <p:spPr>
          <a:xfrm rot="-187">
            <a:off x="2420000" y="1144680"/>
            <a:ext cx="7352000" cy="33380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000"/>
              <a:buNone/>
              <a:defRPr sz="6667"/>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47" name="Google Shape;47;p20"/>
          <p:cNvSpPr txBox="1"/>
          <p:nvPr>
            <p:ph idx="1" type="subTitle"/>
          </p:nvPr>
        </p:nvSpPr>
        <p:spPr>
          <a:xfrm>
            <a:off x="3325800" y="4540667"/>
            <a:ext cx="5540400" cy="610000"/>
          </a:xfrm>
          <a:prstGeom prst="rect">
            <a:avLst/>
          </a:prstGeom>
          <a:solidFill>
            <a:srgbClr val="BF3B3B"/>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67">
                <a:solidFill>
                  <a:schemeClr val="accent4"/>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395" name="Shape 395"/>
        <p:cNvGrpSpPr/>
        <p:nvPr/>
      </p:nvGrpSpPr>
      <p:grpSpPr>
        <a:xfrm>
          <a:off x="0" y="0"/>
          <a:ext cx="0" cy="0"/>
          <a:chOff x="0" y="0"/>
          <a:chExt cx="0" cy="0"/>
        </a:xfrm>
      </p:grpSpPr>
      <p:grpSp>
        <p:nvGrpSpPr>
          <p:cNvPr id="396" name="Google Shape;396;p29"/>
          <p:cNvGrpSpPr/>
          <p:nvPr/>
        </p:nvGrpSpPr>
        <p:grpSpPr>
          <a:xfrm>
            <a:off x="-10800" y="0"/>
            <a:ext cx="12213600" cy="6942000"/>
            <a:chOff x="-8100" y="0"/>
            <a:chExt cx="9160200" cy="5206500"/>
          </a:xfrm>
        </p:grpSpPr>
        <p:grpSp>
          <p:nvGrpSpPr>
            <p:cNvPr id="397" name="Google Shape;397;p29"/>
            <p:cNvGrpSpPr/>
            <p:nvPr/>
          </p:nvGrpSpPr>
          <p:grpSpPr>
            <a:xfrm>
              <a:off x="-8100" y="458100"/>
              <a:ext cx="9160200" cy="4578350"/>
              <a:chOff x="-8100" y="458100"/>
              <a:chExt cx="9160200" cy="4578350"/>
            </a:xfrm>
          </p:grpSpPr>
          <p:cxnSp>
            <p:nvCxnSpPr>
              <p:cNvPr id="398" name="Google Shape;398;p29"/>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399" name="Google Shape;399;p29"/>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400" name="Google Shape;400;p29"/>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401" name="Google Shape;401;p29"/>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402" name="Google Shape;402;p29"/>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403" name="Google Shape;403;p29"/>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404" name="Google Shape;404;p29"/>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405" name="Google Shape;405;p29"/>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406" name="Google Shape;406;p29"/>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407" name="Google Shape;407;p29"/>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408" name="Google Shape;408;p29"/>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409" name="Google Shape;409;p29"/>
            <p:cNvGrpSpPr/>
            <p:nvPr/>
          </p:nvGrpSpPr>
          <p:grpSpPr>
            <a:xfrm>
              <a:off x="454450" y="0"/>
              <a:ext cx="8294400" cy="5206500"/>
              <a:chOff x="454450" y="0"/>
              <a:chExt cx="8294400" cy="5206500"/>
            </a:xfrm>
          </p:grpSpPr>
          <p:cxnSp>
            <p:nvCxnSpPr>
              <p:cNvPr id="410" name="Google Shape;410;p29"/>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1" name="Google Shape;411;p29"/>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2" name="Google Shape;412;p29"/>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3" name="Google Shape;413;p29"/>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4" name="Google Shape;414;p29"/>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5" name="Google Shape;415;p29"/>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6" name="Google Shape;416;p29"/>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7" name="Google Shape;417;p29"/>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8" name="Google Shape;418;p29"/>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19" name="Google Shape;419;p29"/>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0" name="Google Shape;420;p29"/>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1" name="Google Shape;421;p29"/>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2" name="Google Shape;422;p29"/>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3" name="Google Shape;423;p29"/>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4" name="Google Shape;424;p29"/>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5" name="Google Shape;425;p29"/>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6" name="Google Shape;426;p29"/>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7" name="Google Shape;427;p29"/>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28" name="Google Shape;428;p29"/>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429" name="Google Shape;429;p29"/>
          <p:cNvSpPr txBox="1"/>
          <p:nvPr>
            <p:ph type="title"/>
          </p:nvPr>
        </p:nvSpPr>
        <p:spPr>
          <a:xfrm>
            <a:off x="951000" y="719333"/>
            <a:ext cx="10290000" cy="8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430" name="Google Shape;430;p29"/>
          <p:cNvSpPr/>
          <p:nvPr/>
        </p:nvSpPr>
        <p:spPr>
          <a:xfrm rot="1882778">
            <a:off x="-3054241" y="120802"/>
            <a:ext cx="4269785" cy="1797367"/>
          </a:xfrm>
          <a:custGeom>
            <a:rect b="b" l="l" r="r" t="t"/>
            <a:pathLst>
              <a:path extrusionOk="0" h="14061" w="33403">
                <a:moveTo>
                  <a:pt x="24484" y="1"/>
                </a:moveTo>
                <a:lnTo>
                  <a:pt x="24484" y="4797"/>
                </a:lnTo>
                <a:cubicBezTo>
                  <a:pt x="23919" y="5007"/>
                  <a:pt x="22370" y="5465"/>
                  <a:pt x="19570" y="5465"/>
                </a:cubicBezTo>
                <a:cubicBezTo>
                  <a:pt x="15688" y="5465"/>
                  <a:pt x="9400" y="4584"/>
                  <a:pt x="1" y="941"/>
                </a:cubicBezTo>
                <a:lnTo>
                  <a:pt x="1" y="941"/>
                </a:lnTo>
                <a:cubicBezTo>
                  <a:pt x="1" y="941"/>
                  <a:pt x="5675" y="7305"/>
                  <a:pt x="1" y="11913"/>
                </a:cubicBezTo>
                <a:cubicBezTo>
                  <a:pt x="6005" y="10906"/>
                  <a:pt x="13557" y="8659"/>
                  <a:pt x="19735" y="8659"/>
                </a:cubicBezTo>
                <a:cubicBezTo>
                  <a:pt x="21444" y="8659"/>
                  <a:pt x="23048" y="8831"/>
                  <a:pt x="24484" y="9249"/>
                </a:cubicBezTo>
                <a:lnTo>
                  <a:pt x="24484" y="14061"/>
                </a:lnTo>
                <a:lnTo>
                  <a:pt x="33403" y="7039"/>
                </a:lnTo>
                <a:lnTo>
                  <a:pt x="24484"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31" name="Google Shape;431;p29"/>
          <p:cNvSpPr/>
          <p:nvPr/>
        </p:nvSpPr>
        <p:spPr>
          <a:xfrm flipH="1" rot="1379669">
            <a:off x="11525705" y="5229161"/>
            <a:ext cx="2027255" cy="1205380"/>
          </a:xfrm>
          <a:custGeom>
            <a:rect b="b" l="l" r="r" t="t"/>
            <a:pathLst>
              <a:path extrusionOk="0" h="16945" w="28497">
                <a:moveTo>
                  <a:pt x="0" y="0"/>
                </a:moveTo>
                <a:lnTo>
                  <a:pt x="0" y="14468"/>
                </a:lnTo>
                <a:lnTo>
                  <a:pt x="17822" y="14468"/>
                </a:lnTo>
                <a:lnTo>
                  <a:pt x="17822" y="16944"/>
                </a:lnTo>
                <a:lnTo>
                  <a:pt x="28496" y="11928"/>
                </a:lnTo>
                <a:lnTo>
                  <a:pt x="17822" y="6913"/>
                </a:lnTo>
                <a:lnTo>
                  <a:pt x="17822" y="9405"/>
                </a:lnTo>
                <a:lnTo>
                  <a:pt x="6270" y="9405"/>
                </a:lnTo>
                <a:lnTo>
                  <a:pt x="6270"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 only 8">
    <p:spTree>
      <p:nvGrpSpPr>
        <p:cNvPr id="432" name="Shape 432"/>
        <p:cNvGrpSpPr/>
        <p:nvPr/>
      </p:nvGrpSpPr>
      <p:grpSpPr>
        <a:xfrm>
          <a:off x="0" y="0"/>
          <a:ext cx="0" cy="0"/>
          <a:chOff x="0" y="0"/>
          <a:chExt cx="0" cy="0"/>
        </a:xfrm>
      </p:grpSpPr>
      <p:grpSp>
        <p:nvGrpSpPr>
          <p:cNvPr id="433" name="Google Shape;433;p30"/>
          <p:cNvGrpSpPr/>
          <p:nvPr/>
        </p:nvGrpSpPr>
        <p:grpSpPr>
          <a:xfrm>
            <a:off x="-10800" y="0"/>
            <a:ext cx="12213600" cy="6942000"/>
            <a:chOff x="-8100" y="0"/>
            <a:chExt cx="9160200" cy="5206500"/>
          </a:xfrm>
        </p:grpSpPr>
        <p:grpSp>
          <p:nvGrpSpPr>
            <p:cNvPr id="434" name="Google Shape;434;p30"/>
            <p:cNvGrpSpPr/>
            <p:nvPr/>
          </p:nvGrpSpPr>
          <p:grpSpPr>
            <a:xfrm>
              <a:off x="-8100" y="458100"/>
              <a:ext cx="9160200" cy="4578350"/>
              <a:chOff x="-8100" y="458100"/>
              <a:chExt cx="9160200" cy="4578350"/>
            </a:xfrm>
          </p:grpSpPr>
          <p:cxnSp>
            <p:nvCxnSpPr>
              <p:cNvPr id="435" name="Google Shape;435;p30"/>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436" name="Google Shape;436;p30"/>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437" name="Google Shape;437;p30"/>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438" name="Google Shape;438;p30"/>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439" name="Google Shape;439;p30"/>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440" name="Google Shape;440;p30"/>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441" name="Google Shape;441;p30"/>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442" name="Google Shape;442;p30"/>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443" name="Google Shape;443;p30"/>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444" name="Google Shape;444;p30"/>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445" name="Google Shape;445;p30"/>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446" name="Google Shape;446;p30"/>
            <p:cNvGrpSpPr/>
            <p:nvPr/>
          </p:nvGrpSpPr>
          <p:grpSpPr>
            <a:xfrm>
              <a:off x="454450" y="0"/>
              <a:ext cx="8294400" cy="5206500"/>
              <a:chOff x="454450" y="0"/>
              <a:chExt cx="8294400" cy="5206500"/>
            </a:xfrm>
          </p:grpSpPr>
          <p:cxnSp>
            <p:nvCxnSpPr>
              <p:cNvPr id="447" name="Google Shape;447;p30"/>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48" name="Google Shape;448;p30"/>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49" name="Google Shape;449;p30"/>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0" name="Google Shape;450;p30"/>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1" name="Google Shape;451;p30"/>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2" name="Google Shape;452;p30"/>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3" name="Google Shape;453;p30"/>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4" name="Google Shape;454;p30"/>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5" name="Google Shape;455;p30"/>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6" name="Google Shape;456;p30"/>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7" name="Google Shape;457;p30"/>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8" name="Google Shape;458;p30"/>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59" name="Google Shape;459;p30"/>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60" name="Google Shape;460;p30"/>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61" name="Google Shape;461;p30"/>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62" name="Google Shape;462;p30"/>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63" name="Google Shape;463;p30"/>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64" name="Google Shape;464;p30"/>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65" name="Google Shape;465;p30"/>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466" name="Google Shape;466;p30"/>
          <p:cNvSpPr txBox="1"/>
          <p:nvPr>
            <p:ph type="title"/>
          </p:nvPr>
        </p:nvSpPr>
        <p:spPr>
          <a:xfrm>
            <a:off x="951000" y="719333"/>
            <a:ext cx="10290000" cy="8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467" name="Google Shape;467;p30"/>
          <p:cNvSpPr/>
          <p:nvPr/>
        </p:nvSpPr>
        <p:spPr>
          <a:xfrm rot="2941060">
            <a:off x="9208843" y="4992134"/>
            <a:ext cx="1897541" cy="3741293"/>
          </a:xfrm>
          <a:custGeom>
            <a:rect b="b" l="l" r="r" t="t"/>
            <a:pathLst>
              <a:path extrusionOk="0" h="39437" w="20002">
                <a:moveTo>
                  <a:pt x="15848" y="0"/>
                </a:moveTo>
                <a:lnTo>
                  <a:pt x="8512" y="4499"/>
                </a:lnTo>
                <a:lnTo>
                  <a:pt x="12729" y="5612"/>
                </a:lnTo>
                <a:lnTo>
                  <a:pt x="1" y="36349"/>
                </a:lnTo>
                <a:lnTo>
                  <a:pt x="11710" y="39437"/>
                </a:lnTo>
                <a:lnTo>
                  <a:pt x="15785" y="6427"/>
                </a:lnTo>
                <a:lnTo>
                  <a:pt x="20001" y="7540"/>
                </a:lnTo>
                <a:lnTo>
                  <a:pt x="15848"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68" name="Shape 468"/>
        <p:cNvGrpSpPr/>
        <p:nvPr/>
      </p:nvGrpSpPr>
      <p:grpSpPr>
        <a:xfrm>
          <a:off x="0" y="0"/>
          <a:ext cx="0" cy="0"/>
          <a:chOff x="0" y="0"/>
          <a:chExt cx="0" cy="0"/>
        </a:xfrm>
      </p:grpSpPr>
      <p:grpSp>
        <p:nvGrpSpPr>
          <p:cNvPr id="469" name="Google Shape;469;p31"/>
          <p:cNvGrpSpPr/>
          <p:nvPr/>
        </p:nvGrpSpPr>
        <p:grpSpPr>
          <a:xfrm>
            <a:off x="-10800" y="0"/>
            <a:ext cx="12213600" cy="6942000"/>
            <a:chOff x="-8100" y="0"/>
            <a:chExt cx="9160200" cy="5206500"/>
          </a:xfrm>
        </p:grpSpPr>
        <p:grpSp>
          <p:nvGrpSpPr>
            <p:cNvPr id="470" name="Google Shape;470;p31"/>
            <p:cNvGrpSpPr/>
            <p:nvPr/>
          </p:nvGrpSpPr>
          <p:grpSpPr>
            <a:xfrm>
              <a:off x="-8100" y="458100"/>
              <a:ext cx="9160200" cy="4578350"/>
              <a:chOff x="-8100" y="458100"/>
              <a:chExt cx="9160200" cy="4578350"/>
            </a:xfrm>
          </p:grpSpPr>
          <p:cxnSp>
            <p:nvCxnSpPr>
              <p:cNvPr id="471" name="Google Shape;471;p31"/>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472" name="Google Shape;472;p31"/>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473" name="Google Shape;473;p31"/>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474" name="Google Shape;474;p31"/>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475" name="Google Shape;475;p31"/>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476" name="Google Shape;476;p31"/>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477" name="Google Shape;477;p31"/>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478" name="Google Shape;478;p31"/>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479" name="Google Shape;479;p31"/>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480" name="Google Shape;480;p31"/>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481" name="Google Shape;481;p31"/>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482" name="Google Shape;482;p31"/>
            <p:cNvGrpSpPr/>
            <p:nvPr/>
          </p:nvGrpSpPr>
          <p:grpSpPr>
            <a:xfrm>
              <a:off x="454450" y="0"/>
              <a:ext cx="8294400" cy="5206500"/>
              <a:chOff x="454450" y="0"/>
              <a:chExt cx="8294400" cy="5206500"/>
            </a:xfrm>
          </p:grpSpPr>
          <p:cxnSp>
            <p:nvCxnSpPr>
              <p:cNvPr id="483" name="Google Shape;483;p31"/>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84" name="Google Shape;484;p31"/>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85" name="Google Shape;485;p31"/>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86" name="Google Shape;486;p31"/>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87" name="Google Shape;487;p31"/>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88" name="Google Shape;488;p31"/>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89" name="Google Shape;489;p31"/>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0" name="Google Shape;490;p31"/>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1" name="Google Shape;491;p31"/>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2" name="Google Shape;492;p31"/>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3" name="Google Shape;493;p31"/>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4" name="Google Shape;494;p31"/>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5" name="Google Shape;495;p31"/>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6" name="Google Shape;496;p31"/>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7" name="Google Shape;497;p31"/>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8" name="Google Shape;498;p31"/>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499" name="Google Shape;499;p31"/>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00" name="Google Shape;500;p31"/>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01" name="Google Shape;501;p31"/>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502" name="Google Shape;502;p31"/>
          <p:cNvSpPr txBox="1"/>
          <p:nvPr>
            <p:ph type="title"/>
          </p:nvPr>
        </p:nvSpPr>
        <p:spPr>
          <a:xfrm>
            <a:off x="2772867" y="1710600"/>
            <a:ext cx="6514400" cy="311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333"/>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grpSp>
        <p:nvGrpSpPr>
          <p:cNvPr id="503" name="Google Shape;503;p31"/>
          <p:cNvGrpSpPr/>
          <p:nvPr/>
        </p:nvGrpSpPr>
        <p:grpSpPr>
          <a:xfrm rot="-1606648">
            <a:off x="9930496" y="500628"/>
            <a:ext cx="1831624" cy="1263177"/>
            <a:chOff x="3139725" y="4318150"/>
            <a:chExt cx="694375" cy="478875"/>
          </a:xfrm>
        </p:grpSpPr>
        <p:sp>
          <p:nvSpPr>
            <p:cNvPr id="504" name="Google Shape;504;p31"/>
            <p:cNvSpPr/>
            <p:nvPr/>
          </p:nvSpPr>
          <p:spPr>
            <a:xfrm>
              <a:off x="3139725" y="4318150"/>
              <a:ext cx="377375" cy="478875"/>
            </a:xfrm>
            <a:custGeom>
              <a:rect b="b" l="l" r="r" t="t"/>
              <a:pathLst>
                <a:path extrusionOk="0" h="19155" w="15095">
                  <a:moveTo>
                    <a:pt x="15094" y="0"/>
                  </a:moveTo>
                  <a:lnTo>
                    <a:pt x="0" y="9499"/>
                  </a:lnTo>
                  <a:lnTo>
                    <a:pt x="14985" y="19154"/>
                  </a:lnTo>
                  <a:lnTo>
                    <a:pt x="1509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05" name="Google Shape;505;p31"/>
            <p:cNvSpPr/>
            <p:nvPr/>
          </p:nvSpPr>
          <p:spPr>
            <a:xfrm>
              <a:off x="3505700" y="4395725"/>
              <a:ext cx="328400" cy="333900"/>
            </a:xfrm>
            <a:custGeom>
              <a:rect b="b" l="l" r="r" t="t"/>
              <a:pathLst>
                <a:path extrusionOk="0" h="13356" w="13136">
                  <a:moveTo>
                    <a:pt x="13058" y="1"/>
                  </a:moveTo>
                  <a:lnTo>
                    <a:pt x="1" y="79"/>
                  </a:lnTo>
                  <a:lnTo>
                    <a:pt x="79" y="13355"/>
                  </a:lnTo>
                  <a:lnTo>
                    <a:pt x="13136" y="13292"/>
                  </a:lnTo>
                  <a:lnTo>
                    <a:pt x="130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grpSp>
        <p:nvGrpSpPr>
          <p:cNvPr id="506" name="Google Shape;506;p31"/>
          <p:cNvGrpSpPr/>
          <p:nvPr/>
        </p:nvGrpSpPr>
        <p:grpSpPr>
          <a:xfrm flipH="1" rot="1274904">
            <a:off x="-1114951" y="87151"/>
            <a:ext cx="3872048" cy="1711039"/>
            <a:chOff x="2981800" y="2801250"/>
            <a:chExt cx="1291200" cy="570575"/>
          </a:xfrm>
        </p:grpSpPr>
        <p:sp>
          <p:nvSpPr>
            <p:cNvPr id="507" name="Google Shape;507;p31"/>
            <p:cNvSpPr/>
            <p:nvPr/>
          </p:nvSpPr>
          <p:spPr>
            <a:xfrm>
              <a:off x="2981800" y="2801250"/>
              <a:ext cx="296650" cy="371500"/>
            </a:xfrm>
            <a:custGeom>
              <a:rect b="b" l="l" r="r" t="t"/>
              <a:pathLst>
                <a:path extrusionOk="0" h="14860" w="11866">
                  <a:moveTo>
                    <a:pt x="11866" y="1"/>
                  </a:moveTo>
                  <a:lnTo>
                    <a:pt x="0" y="4343"/>
                  </a:lnTo>
                  <a:lnTo>
                    <a:pt x="6991" y="14860"/>
                  </a:lnTo>
                  <a:lnTo>
                    <a:pt x="118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08" name="Google Shape;508;p31"/>
            <p:cNvSpPr/>
            <p:nvPr/>
          </p:nvSpPr>
          <p:spPr>
            <a:xfrm>
              <a:off x="3008825" y="2907850"/>
              <a:ext cx="1264175" cy="463975"/>
            </a:xfrm>
            <a:custGeom>
              <a:rect b="b" l="l" r="r" t="t"/>
              <a:pathLst>
                <a:path extrusionOk="0" h="18559" w="50567">
                  <a:moveTo>
                    <a:pt x="8496" y="0"/>
                  </a:moveTo>
                  <a:lnTo>
                    <a:pt x="1" y="423"/>
                  </a:lnTo>
                  <a:lnTo>
                    <a:pt x="6600" y="5800"/>
                  </a:lnTo>
                  <a:lnTo>
                    <a:pt x="49422" y="18559"/>
                  </a:lnTo>
                  <a:lnTo>
                    <a:pt x="50566" y="15079"/>
                  </a:lnTo>
                  <a:lnTo>
                    <a:pt x="849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9" name="Shape 509"/>
        <p:cNvGrpSpPr/>
        <p:nvPr/>
      </p:nvGrpSpPr>
      <p:grpSpPr>
        <a:xfrm>
          <a:off x="0" y="0"/>
          <a:ext cx="0" cy="0"/>
          <a:chOff x="0" y="0"/>
          <a:chExt cx="0" cy="0"/>
        </a:xfrm>
      </p:grpSpPr>
      <p:grpSp>
        <p:nvGrpSpPr>
          <p:cNvPr id="510" name="Google Shape;510;p32"/>
          <p:cNvGrpSpPr/>
          <p:nvPr/>
        </p:nvGrpSpPr>
        <p:grpSpPr>
          <a:xfrm>
            <a:off x="-10800" y="0"/>
            <a:ext cx="12213600" cy="6942000"/>
            <a:chOff x="-8100" y="0"/>
            <a:chExt cx="9160200" cy="5206500"/>
          </a:xfrm>
        </p:grpSpPr>
        <p:grpSp>
          <p:nvGrpSpPr>
            <p:cNvPr id="511" name="Google Shape;511;p32"/>
            <p:cNvGrpSpPr/>
            <p:nvPr/>
          </p:nvGrpSpPr>
          <p:grpSpPr>
            <a:xfrm>
              <a:off x="-8100" y="458100"/>
              <a:ext cx="9160200" cy="4578350"/>
              <a:chOff x="-8100" y="458100"/>
              <a:chExt cx="9160200" cy="4578350"/>
            </a:xfrm>
          </p:grpSpPr>
          <p:cxnSp>
            <p:nvCxnSpPr>
              <p:cNvPr id="512" name="Google Shape;512;p32"/>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513" name="Google Shape;513;p32"/>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514" name="Google Shape;514;p32"/>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515" name="Google Shape;515;p32"/>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516" name="Google Shape;516;p32"/>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517" name="Google Shape;517;p32"/>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518" name="Google Shape;518;p32"/>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519" name="Google Shape;519;p32"/>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520" name="Google Shape;520;p32"/>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521" name="Google Shape;521;p32"/>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522" name="Google Shape;522;p32"/>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523" name="Google Shape;523;p32"/>
            <p:cNvGrpSpPr/>
            <p:nvPr/>
          </p:nvGrpSpPr>
          <p:grpSpPr>
            <a:xfrm>
              <a:off x="454450" y="0"/>
              <a:ext cx="8294400" cy="5206500"/>
              <a:chOff x="454450" y="0"/>
              <a:chExt cx="8294400" cy="5206500"/>
            </a:xfrm>
          </p:grpSpPr>
          <p:cxnSp>
            <p:nvCxnSpPr>
              <p:cNvPr id="524" name="Google Shape;524;p32"/>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25" name="Google Shape;525;p32"/>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26" name="Google Shape;526;p32"/>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27" name="Google Shape;527;p32"/>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28" name="Google Shape;528;p32"/>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29" name="Google Shape;529;p32"/>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0" name="Google Shape;530;p32"/>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1" name="Google Shape;531;p32"/>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2" name="Google Shape;532;p32"/>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3" name="Google Shape;533;p32"/>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4" name="Google Shape;534;p32"/>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5" name="Google Shape;535;p32"/>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6" name="Google Shape;536;p32"/>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7" name="Google Shape;537;p32"/>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8" name="Google Shape;538;p32"/>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39" name="Google Shape;539;p32"/>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40" name="Google Shape;540;p32"/>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41" name="Google Shape;541;p32"/>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42" name="Google Shape;542;p32"/>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543" name="Google Shape;543;p32"/>
          <p:cNvSpPr txBox="1"/>
          <p:nvPr>
            <p:ph idx="1" type="subTitle"/>
          </p:nvPr>
        </p:nvSpPr>
        <p:spPr>
          <a:xfrm>
            <a:off x="1421300" y="2965667"/>
            <a:ext cx="4166400" cy="249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544" name="Google Shape;544;p32"/>
          <p:cNvSpPr txBox="1"/>
          <p:nvPr>
            <p:ph idx="2" type="subTitle"/>
          </p:nvPr>
        </p:nvSpPr>
        <p:spPr>
          <a:xfrm>
            <a:off x="6604300" y="2965679"/>
            <a:ext cx="4166400" cy="249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545" name="Google Shape;545;p32"/>
          <p:cNvSpPr txBox="1"/>
          <p:nvPr>
            <p:ph type="title"/>
          </p:nvPr>
        </p:nvSpPr>
        <p:spPr>
          <a:xfrm>
            <a:off x="1421300" y="2371067"/>
            <a:ext cx="4166400" cy="5944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Clr>
                <a:schemeClr val="dk2"/>
              </a:buClr>
              <a:buSzPts val="1600"/>
              <a:buFont typeface="Fredoka"/>
              <a:buNone/>
              <a:defRPr sz="2133"/>
            </a:lvl1pPr>
            <a:lvl2pPr lvl="1"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2pPr>
            <a:lvl3pPr lvl="2"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3pPr>
            <a:lvl4pPr lvl="3"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4pPr>
            <a:lvl5pPr lvl="4"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5pPr>
            <a:lvl6pPr lvl="5"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6pPr>
            <a:lvl7pPr lvl="6"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7pPr>
            <a:lvl8pPr lvl="7"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8pPr>
            <a:lvl9pPr lvl="8"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9pPr>
          </a:lstStyle>
          <a:p/>
        </p:txBody>
      </p:sp>
      <p:sp>
        <p:nvSpPr>
          <p:cNvPr id="546" name="Google Shape;546;p32"/>
          <p:cNvSpPr txBox="1"/>
          <p:nvPr>
            <p:ph idx="3" type="title"/>
          </p:nvPr>
        </p:nvSpPr>
        <p:spPr>
          <a:xfrm>
            <a:off x="6604301" y="2371067"/>
            <a:ext cx="4166400" cy="5944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Clr>
                <a:schemeClr val="dk2"/>
              </a:buClr>
              <a:buSzPts val="1600"/>
              <a:buFont typeface="Fredoka"/>
              <a:buNone/>
              <a:defRPr sz="2133"/>
            </a:lvl1pPr>
            <a:lvl2pPr lvl="1"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2pPr>
            <a:lvl3pPr lvl="2"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3pPr>
            <a:lvl4pPr lvl="3"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4pPr>
            <a:lvl5pPr lvl="4"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5pPr>
            <a:lvl6pPr lvl="5"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6pPr>
            <a:lvl7pPr lvl="6"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7pPr>
            <a:lvl8pPr lvl="7"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8pPr>
            <a:lvl9pPr lvl="8" algn="l">
              <a:lnSpc>
                <a:spcPct val="100000"/>
              </a:lnSpc>
              <a:spcBef>
                <a:spcPts val="0"/>
              </a:spcBef>
              <a:spcAft>
                <a:spcPts val="0"/>
              </a:spcAft>
              <a:buClr>
                <a:schemeClr val="dk1"/>
              </a:buClr>
              <a:buSzPts val="1600"/>
              <a:buFont typeface="Fredoka"/>
              <a:buNone/>
              <a:defRPr sz="2133">
                <a:solidFill>
                  <a:schemeClr val="dk1"/>
                </a:solidFill>
                <a:latin typeface="Fredoka"/>
                <a:ea typeface="Fredoka"/>
                <a:cs typeface="Fredoka"/>
                <a:sym typeface="Fredoka"/>
              </a:defRPr>
            </a:lvl9pPr>
          </a:lstStyle>
          <a:p/>
        </p:txBody>
      </p:sp>
      <p:sp>
        <p:nvSpPr>
          <p:cNvPr id="547" name="Google Shape;547;p32"/>
          <p:cNvSpPr txBox="1"/>
          <p:nvPr>
            <p:ph idx="4" type="title"/>
          </p:nvPr>
        </p:nvSpPr>
        <p:spPr>
          <a:xfrm>
            <a:off x="950967" y="719333"/>
            <a:ext cx="10290000" cy="80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548" name="Google Shape;548;p32"/>
          <p:cNvSpPr/>
          <p:nvPr/>
        </p:nvSpPr>
        <p:spPr>
          <a:xfrm rot="1539245">
            <a:off x="9942658" y="5410121"/>
            <a:ext cx="3995687" cy="1469296"/>
          </a:xfrm>
          <a:custGeom>
            <a:rect b="b" l="l" r="r" t="t"/>
            <a:pathLst>
              <a:path extrusionOk="0" h="16600" w="45143">
                <a:moveTo>
                  <a:pt x="10518" y="1"/>
                </a:moveTo>
                <a:lnTo>
                  <a:pt x="1" y="8308"/>
                </a:lnTo>
                <a:lnTo>
                  <a:pt x="10518" y="16600"/>
                </a:lnTo>
                <a:lnTo>
                  <a:pt x="10518" y="10973"/>
                </a:lnTo>
                <a:lnTo>
                  <a:pt x="45143" y="12415"/>
                </a:lnTo>
                <a:lnTo>
                  <a:pt x="45143" y="3919"/>
                </a:lnTo>
                <a:lnTo>
                  <a:pt x="10518" y="5628"/>
                </a:lnTo>
                <a:lnTo>
                  <a:pt x="10518"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49" name="Google Shape;549;p32"/>
          <p:cNvSpPr/>
          <p:nvPr/>
        </p:nvSpPr>
        <p:spPr>
          <a:xfrm flipH="1" rot="-1539245">
            <a:off x="-550609" y="5583704"/>
            <a:ext cx="3995687" cy="1469296"/>
          </a:xfrm>
          <a:custGeom>
            <a:rect b="b" l="l" r="r" t="t"/>
            <a:pathLst>
              <a:path extrusionOk="0" h="16600" w="45143">
                <a:moveTo>
                  <a:pt x="10518" y="1"/>
                </a:moveTo>
                <a:lnTo>
                  <a:pt x="1" y="8308"/>
                </a:lnTo>
                <a:lnTo>
                  <a:pt x="10518" y="16600"/>
                </a:lnTo>
                <a:lnTo>
                  <a:pt x="10518" y="10973"/>
                </a:lnTo>
                <a:lnTo>
                  <a:pt x="45143" y="12415"/>
                </a:lnTo>
                <a:lnTo>
                  <a:pt x="45143" y="3919"/>
                </a:lnTo>
                <a:lnTo>
                  <a:pt x="10518" y="5628"/>
                </a:lnTo>
                <a:lnTo>
                  <a:pt x="10518"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550" name="Shape 550"/>
        <p:cNvGrpSpPr/>
        <p:nvPr/>
      </p:nvGrpSpPr>
      <p:grpSpPr>
        <a:xfrm>
          <a:off x="0" y="0"/>
          <a:ext cx="0" cy="0"/>
          <a:chOff x="0" y="0"/>
          <a:chExt cx="0" cy="0"/>
        </a:xfrm>
      </p:grpSpPr>
      <p:grpSp>
        <p:nvGrpSpPr>
          <p:cNvPr id="551" name="Google Shape;551;p33"/>
          <p:cNvGrpSpPr/>
          <p:nvPr/>
        </p:nvGrpSpPr>
        <p:grpSpPr>
          <a:xfrm>
            <a:off x="-10800" y="0"/>
            <a:ext cx="12213600" cy="6942000"/>
            <a:chOff x="-8100" y="0"/>
            <a:chExt cx="9160200" cy="5206500"/>
          </a:xfrm>
        </p:grpSpPr>
        <p:grpSp>
          <p:nvGrpSpPr>
            <p:cNvPr id="552" name="Google Shape;552;p33"/>
            <p:cNvGrpSpPr/>
            <p:nvPr/>
          </p:nvGrpSpPr>
          <p:grpSpPr>
            <a:xfrm>
              <a:off x="-8100" y="458100"/>
              <a:ext cx="9160200" cy="4578350"/>
              <a:chOff x="-8100" y="458100"/>
              <a:chExt cx="9160200" cy="4578350"/>
            </a:xfrm>
          </p:grpSpPr>
          <p:cxnSp>
            <p:nvCxnSpPr>
              <p:cNvPr id="553" name="Google Shape;553;p33"/>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554" name="Google Shape;554;p33"/>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555" name="Google Shape;555;p33"/>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556" name="Google Shape;556;p33"/>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557" name="Google Shape;557;p33"/>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558" name="Google Shape;558;p33"/>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559" name="Google Shape;559;p33"/>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560" name="Google Shape;560;p33"/>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561" name="Google Shape;561;p33"/>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562" name="Google Shape;562;p33"/>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563" name="Google Shape;563;p33"/>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564" name="Google Shape;564;p33"/>
            <p:cNvGrpSpPr/>
            <p:nvPr/>
          </p:nvGrpSpPr>
          <p:grpSpPr>
            <a:xfrm>
              <a:off x="454450" y="0"/>
              <a:ext cx="8294400" cy="5206500"/>
              <a:chOff x="454450" y="0"/>
              <a:chExt cx="8294400" cy="5206500"/>
            </a:xfrm>
          </p:grpSpPr>
          <p:cxnSp>
            <p:nvCxnSpPr>
              <p:cNvPr id="565" name="Google Shape;565;p33"/>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66" name="Google Shape;566;p33"/>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67" name="Google Shape;567;p33"/>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68" name="Google Shape;568;p33"/>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69" name="Google Shape;569;p33"/>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0" name="Google Shape;570;p33"/>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1" name="Google Shape;571;p33"/>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2" name="Google Shape;572;p33"/>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3" name="Google Shape;573;p33"/>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4" name="Google Shape;574;p33"/>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5" name="Google Shape;575;p33"/>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6" name="Google Shape;576;p33"/>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7" name="Google Shape;577;p33"/>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8" name="Google Shape;578;p33"/>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79" name="Google Shape;579;p33"/>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80" name="Google Shape;580;p33"/>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81" name="Google Shape;581;p33"/>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82" name="Google Shape;582;p33"/>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583" name="Google Shape;583;p33"/>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584" name="Google Shape;584;p33"/>
          <p:cNvSpPr txBox="1"/>
          <p:nvPr>
            <p:ph idx="1" type="subTitle"/>
          </p:nvPr>
        </p:nvSpPr>
        <p:spPr>
          <a:xfrm>
            <a:off x="5611033" y="3920867"/>
            <a:ext cx="5183600" cy="161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67"/>
            </a:lvl1pPr>
            <a:lvl2pPr lvl="1" algn="l">
              <a:lnSpc>
                <a:spcPct val="115000"/>
              </a:lnSpc>
              <a:spcBef>
                <a:spcPts val="0"/>
              </a:spcBef>
              <a:spcAft>
                <a:spcPts val="0"/>
              </a:spcAft>
              <a:buSzPts val="1400"/>
              <a:buNone/>
              <a:defRPr sz="2133"/>
            </a:lvl2pPr>
            <a:lvl3pPr lvl="2" algn="l">
              <a:lnSpc>
                <a:spcPct val="115000"/>
              </a:lnSpc>
              <a:spcBef>
                <a:spcPts val="0"/>
              </a:spcBef>
              <a:spcAft>
                <a:spcPts val="0"/>
              </a:spcAft>
              <a:buSzPts val="1400"/>
              <a:buNone/>
              <a:defRPr sz="2133"/>
            </a:lvl3pPr>
            <a:lvl4pPr lvl="3" algn="l">
              <a:lnSpc>
                <a:spcPct val="115000"/>
              </a:lnSpc>
              <a:spcBef>
                <a:spcPts val="0"/>
              </a:spcBef>
              <a:spcAft>
                <a:spcPts val="0"/>
              </a:spcAft>
              <a:buSzPts val="1400"/>
              <a:buNone/>
              <a:defRPr sz="2133"/>
            </a:lvl4pPr>
            <a:lvl5pPr lvl="4" algn="l">
              <a:lnSpc>
                <a:spcPct val="115000"/>
              </a:lnSpc>
              <a:spcBef>
                <a:spcPts val="0"/>
              </a:spcBef>
              <a:spcAft>
                <a:spcPts val="0"/>
              </a:spcAft>
              <a:buSzPts val="1400"/>
              <a:buNone/>
              <a:defRPr sz="2133"/>
            </a:lvl5pPr>
            <a:lvl6pPr lvl="5" algn="l">
              <a:lnSpc>
                <a:spcPct val="115000"/>
              </a:lnSpc>
              <a:spcBef>
                <a:spcPts val="0"/>
              </a:spcBef>
              <a:spcAft>
                <a:spcPts val="0"/>
              </a:spcAft>
              <a:buSzPts val="1400"/>
              <a:buNone/>
              <a:defRPr sz="2133"/>
            </a:lvl6pPr>
            <a:lvl7pPr lvl="6" algn="l">
              <a:lnSpc>
                <a:spcPct val="115000"/>
              </a:lnSpc>
              <a:spcBef>
                <a:spcPts val="0"/>
              </a:spcBef>
              <a:spcAft>
                <a:spcPts val="0"/>
              </a:spcAft>
              <a:buSzPts val="1400"/>
              <a:buNone/>
              <a:defRPr sz="2133"/>
            </a:lvl7pPr>
            <a:lvl8pPr lvl="7" algn="l">
              <a:lnSpc>
                <a:spcPct val="115000"/>
              </a:lnSpc>
              <a:spcBef>
                <a:spcPts val="0"/>
              </a:spcBef>
              <a:spcAft>
                <a:spcPts val="0"/>
              </a:spcAft>
              <a:buSzPts val="1400"/>
              <a:buNone/>
              <a:defRPr sz="2133"/>
            </a:lvl8pPr>
            <a:lvl9pPr lvl="8" algn="l">
              <a:lnSpc>
                <a:spcPct val="115000"/>
              </a:lnSpc>
              <a:spcBef>
                <a:spcPts val="0"/>
              </a:spcBef>
              <a:spcAft>
                <a:spcPts val="0"/>
              </a:spcAft>
              <a:buSzPts val="1400"/>
              <a:buNone/>
              <a:defRPr sz="2133"/>
            </a:lvl9pPr>
          </a:lstStyle>
          <a:p/>
        </p:txBody>
      </p:sp>
      <p:sp>
        <p:nvSpPr>
          <p:cNvPr id="585" name="Google Shape;585;p33"/>
          <p:cNvSpPr txBox="1"/>
          <p:nvPr>
            <p:ph type="title"/>
          </p:nvPr>
        </p:nvSpPr>
        <p:spPr>
          <a:xfrm>
            <a:off x="5611033" y="1326333"/>
            <a:ext cx="5183600" cy="24528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2500"/>
              <a:buNone/>
              <a:defRPr sz="4667"/>
            </a:lvl1pPr>
            <a:lvl2pPr lvl="1" algn="l">
              <a:lnSpc>
                <a:spcPct val="100000"/>
              </a:lnSpc>
              <a:spcBef>
                <a:spcPts val="0"/>
              </a:spcBef>
              <a:spcAft>
                <a:spcPts val="0"/>
              </a:spcAft>
              <a:buSzPts val="25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25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25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25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25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25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25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2500"/>
              <a:buFont typeface="Palanquin Dark"/>
              <a:buNone/>
              <a:defRPr>
                <a:latin typeface="Palanquin Dark"/>
                <a:ea typeface="Palanquin Dark"/>
                <a:cs typeface="Palanquin Dark"/>
                <a:sym typeface="Palanquin Dark"/>
              </a:defRPr>
            </a:lvl9pPr>
          </a:lstStyle>
          <a:p/>
        </p:txBody>
      </p:sp>
      <p:sp>
        <p:nvSpPr>
          <p:cNvPr id="586" name="Google Shape;586;p33"/>
          <p:cNvSpPr/>
          <p:nvPr/>
        </p:nvSpPr>
        <p:spPr>
          <a:xfrm flipH="1" rot="-1781642">
            <a:off x="-1748230" y="1312904"/>
            <a:ext cx="3995756" cy="1469320"/>
          </a:xfrm>
          <a:custGeom>
            <a:rect b="b" l="l" r="r" t="t"/>
            <a:pathLst>
              <a:path extrusionOk="0" h="16600" w="45143">
                <a:moveTo>
                  <a:pt x="10518" y="1"/>
                </a:moveTo>
                <a:lnTo>
                  <a:pt x="1" y="8308"/>
                </a:lnTo>
                <a:lnTo>
                  <a:pt x="10518" y="16600"/>
                </a:lnTo>
                <a:lnTo>
                  <a:pt x="10518" y="10973"/>
                </a:lnTo>
                <a:lnTo>
                  <a:pt x="45143" y="12415"/>
                </a:lnTo>
                <a:lnTo>
                  <a:pt x="45143" y="3919"/>
                </a:lnTo>
                <a:lnTo>
                  <a:pt x="10518" y="5628"/>
                </a:lnTo>
                <a:lnTo>
                  <a:pt x="10518"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87" name="Shape 587"/>
        <p:cNvGrpSpPr/>
        <p:nvPr/>
      </p:nvGrpSpPr>
      <p:grpSpPr>
        <a:xfrm>
          <a:off x="0" y="0"/>
          <a:ext cx="0" cy="0"/>
          <a:chOff x="0" y="0"/>
          <a:chExt cx="0" cy="0"/>
        </a:xfrm>
      </p:grpSpPr>
      <p:sp>
        <p:nvSpPr>
          <p:cNvPr id="588" name="Google Shape;588;p34"/>
          <p:cNvSpPr/>
          <p:nvPr>
            <p:ph idx="2" type="pic"/>
          </p:nvPr>
        </p:nvSpPr>
        <p:spPr>
          <a:xfrm>
            <a:off x="-52933" y="-57733"/>
            <a:ext cx="12411200" cy="6985200"/>
          </a:xfrm>
          <a:prstGeom prst="rect">
            <a:avLst/>
          </a:prstGeom>
          <a:noFill/>
          <a:ln>
            <a:noFill/>
          </a:ln>
        </p:spPr>
      </p:sp>
      <p:sp>
        <p:nvSpPr>
          <p:cNvPr id="589" name="Google Shape;589;p34"/>
          <p:cNvSpPr txBox="1"/>
          <p:nvPr>
            <p:ph idx="1" type="body"/>
          </p:nvPr>
        </p:nvSpPr>
        <p:spPr>
          <a:xfrm>
            <a:off x="951000" y="5350300"/>
            <a:ext cx="10290000" cy="794400"/>
          </a:xfrm>
          <a:prstGeom prst="rect">
            <a:avLst/>
          </a:prstGeom>
          <a:solidFill>
            <a:schemeClr val="lt1"/>
          </a:solid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b="1" sz="3733">
                <a:latin typeface="Cairo"/>
                <a:ea typeface="Cairo"/>
                <a:cs typeface="Cairo"/>
                <a:sym typeface="Cairo"/>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0" name="Shape 59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591" name="Shape 591"/>
        <p:cNvGrpSpPr/>
        <p:nvPr/>
      </p:nvGrpSpPr>
      <p:grpSpPr>
        <a:xfrm>
          <a:off x="0" y="0"/>
          <a:ext cx="0" cy="0"/>
          <a:chOff x="0" y="0"/>
          <a:chExt cx="0" cy="0"/>
        </a:xfrm>
      </p:grpSpPr>
      <p:grpSp>
        <p:nvGrpSpPr>
          <p:cNvPr id="592" name="Google Shape;592;p36"/>
          <p:cNvGrpSpPr/>
          <p:nvPr/>
        </p:nvGrpSpPr>
        <p:grpSpPr>
          <a:xfrm>
            <a:off x="-10800" y="0"/>
            <a:ext cx="12213600" cy="6942000"/>
            <a:chOff x="-8100" y="0"/>
            <a:chExt cx="9160200" cy="5206500"/>
          </a:xfrm>
        </p:grpSpPr>
        <p:grpSp>
          <p:nvGrpSpPr>
            <p:cNvPr id="593" name="Google Shape;593;p36"/>
            <p:cNvGrpSpPr/>
            <p:nvPr/>
          </p:nvGrpSpPr>
          <p:grpSpPr>
            <a:xfrm>
              <a:off x="-8100" y="458100"/>
              <a:ext cx="9160200" cy="4578350"/>
              <a:chOff x="-8100" y="458100"/>
              <a:chExt cx="9160200" cy="4578350"/>
            </a:xfrm>
          </p:grpSpPr>
          <p:cxnSp>
            <p:nvCxnSpPr>
              <p:cNvPr id="594" name="Google Shape;594;p36"/>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595" name="Google Shape;595;p36"/>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596" name="Google Shape;596;p36"/>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597" name="Google Shape;597;p36"/>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598" name="Google Shape;598;p36"/>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599" name="Google Shape;599;p36"/>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600" name="Google Shape;600;p36"/>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601" name="Google Shape;601;p36"/>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602" name="Google Shape;602;p36"/>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603" name="Google Shape;603;p36"/>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604" name="Google Shape;604;p36"/>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605" name="Google Shape;605;p36"/>
            <p:cNvGrpSpPr/>
            <p:nvPr/>
          </p:nvGrpSpPr>
          <p:grpSpPr>
            <a:xfrm>
              <a:off x="454450" y="0"/>
              <a:ext cx="8294400" cy="5206500"/>
              <a:chOff x="454450" y="0"/>
              <a:chExt cx="8294400" cy="5206500"/>
            </a:xfrm>
          </p:grpSpPr>
          <p:cxnSp>
            <p:nvCxnSpPr>
              <p:cNvPr id="606" name="Google Shape;606;p36"/>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07" name="Google Shape;607;p36"/>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08" name="Google Shape;608;p36"/>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09" name="Google Shape;609;p36"/>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0" name="Google Shape;610;p36"/>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1" name="Google Shape;611;p36"/>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2" name="Google Shape;612;p36"/>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3" name="Google Shape;613;p36"/>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4" name="Google Shape;614;p36"/>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5" name="Google Shape;615;p36"/>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6" name="Google Shape;616;p36"/>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7" name="Google Shape;617;p36"/>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8" name="Google Shape;618;p36"/>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19" name="Google Shape;619;p36"/>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20" name="Google Shape;620;p36"/>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21" name="Google Shape;621;p36"/>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22" name="Google Shape;622;p36"/>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23" name="Google Shape;623;p36"/>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24" name="Google Shape;624;p36"/>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grpSp>
        <p:nvGrpSpPr>
          <p:cNvPr id="625" name="Google Shape;625;p36"/>
          <p:cNvGrpSpPr/>
          <p:nvPr/>
        </p:nvGrpSpPr>
        <p:grpSpPr>
          <a:xfrm rot="-2199188">
            <a:off x="-703129" y="5107504"/>
            <a:ext cx="3036735" cy="1980760"/>
            <a:chOff x="1550350" y="663275"/>
            <a:chExt cx="1196750" cy="780600"/>
          </a:xfrm>
        </p:grpSpPr>
        <p:sp>
          <p:nvSpPr>
            <p:cNvPr id="626" name="Google Shape;626;p36"/>
            <p:cNvSpPr/>
            <p:nvPr/>
          </p:nvSpPr>
          <p:spPr>
            <a:xfrm>
              <a:off x="1550350" y="774950"/>
              <a:ext cx="719850" cy="557250"/>
            </a:xfrm>
            <a:custGeom>
              <a:rect b="b" l="l" r="r" t="t"/>
              <a:pathLst>
                <a:path extrusionOk="0" h="22290" w="28794">
                  <a:moveTo>
                    <a:pt x="0" y="1"/>
                  </a:moveTo>
                  <a:lnTo>
                    <a:pt x="28794" y="5330"/>
                  </a:lnTo>
                  <a:lnTo>
                    <a:pt x="28794" y="16945"/>
                  </a:lnTo>
                  <a:lnTo>
                    <a:pt x="0" y="22290"/>
                  </a:lnTo>
                  <a:lnTo>
                    <a:pt x="7712" y="1114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27" name="Google Shape;627;p36"/>
            <p:cNvSpPr/>
            <p:nvPr/>
          </p:nvSpPr>
          <p:spPr>
            <a:xfrm>
              <a:off x="2121675" y="663275"/>
              <a:ext cx="625425" cy="780600"/>
            </a:xfrm>
            <a:custGeom>
              <a:rect b="b" l="l" r="r" t="t"/>
              <a:pathLst>
                <a:path extrusionOk="0" h="31224" w="25017">
                  <a:moveTo>
                    <a:pt x="5941" y="14829"/>
                  </a:moveTo>
                  <a:lnTo>
                    <a:pt x="0" y="1"/>
                  </a:lnTo>
                  <a:lnTo>
                    <a:pt x="25016" y="15612"/>
                  </a:lnTo>
                  <a:lnTo>
                    <a:pt x="0" y="31224"/>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628" name="Google Shape;628;p36"/>
          <p:cNvSpPr/>
          <p:nvPr/>
        </p:nvSpPr>
        <p:spPr>
          <a:xfrm rot="8304193">
            <a:off x="8531249" y="-689122"/>
            <a:ext cx="3723403" cy="2549380"/>
          </a:xfrm>
          <a:custGeom>
            <a:rect b="b" l="l" r="r" t="t"/>
            <a:pathLst>
              <a:path extrusionOk="0" h="27604" w="40316">
                <a:moveTo>
                  <a:pt x="3872" y="1"/>
                </a:moveTo>
                <a:lnTo>
                  <a:pt x="1" y="11145"/>
                </a:lnTo>
                <a:cubicBezTo>
                  <a:pt x="1" y="11145"/>
                  <a:pt x="11093" y="21168"/>
                  <a:pt x="22453" y="21168"/>
                </a:cubicBezTo>
                <a:cubicBezTo>
                  <a:pt x="22764" y="21168"/>
                  <a:pt x="23075" y="21161"/>
                  <a:pt x="23387" y="21145"/>
                </a:cubicBezTo>
                <a:lnTo>
                  <a:pt x="23387" y="21145"/>
                </a:lnTo>
                <a:lnTo>
                  <a:pt x="22431" y="27603"/>
                </a:lnTo>
                <a:lnTo>
                  <a:pt x="40315" y="19202"/>
                </a:lnTo>
                <a:lnTo>
                  <a:pt x="25205" y="8966"/>
                </a:lnTo>
                <a:lnTo>
                  <a:pt x="24171" y="15910"/>
                </a:lnTo>
                <a:cubicBezTo>
                  <a:pt x="20534" y="15424"/>
                  <a:pt x="12587" y="12791"/>
                  <a:pt x="387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5" name="Shape 635"/>
        <p:cNvGrpSpPr/>
        <p:nvPr/>
      </p:nvGrpSpPr>
      <p:grpSpPr>
        <a:xfrm>
          <a:off x="0" y="0"/>
          <a:ext cx="0" cy="0"/>
          <a:chOff x="0" y="0"/>
          <a:chExt cx="0" cy="0"/>
        </a:xfrm>
      </p:grpSpPr>
      <p:sp>
        <p:nvSpPr>
          <p:cNvPr id="636" name="Google Shape;636;p3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7" name="Google Shape;637;p3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38" name="Google Shape;63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9" name="Google Shape;63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0" name="Google Shape;64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1" name="Shape 641"/>
        <p:cNvGrpSpPr/>
        <p:nvPr/>
      </p:nvGrpSpPr>
      <p:grpSpPr>
        <a:xfrm>
          <a:off x="0" y="0"/>
          <a:ext cx="0" cy="0"/>
          <a:chOff x="0" y="0"/>
          <a:chExt cx="0" cy="0"/>
        </a:xfrm>
      </p:grpSpPr>
      <p:sp>
        <p:nvSpPr>
          <p:cNvPr id="642" name="Google Shape;64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3" name="Google Shape;643;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4" name="Google Shape;64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 name="Google Shape;64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 name="Google Shape;64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48" name="Shape 48"/>
        <p:cNvGrpSpPr/>
        <p:nvPr/>
      </p:nvGrpSpPr>
      <p:grpSpPr>
        <a:xfrm>
          <a:off x="0" y="0"/>
          <a:ext cx="0" cy="0"/>
          <a:chOff x="0" y="0"/>
          <a:chExt cx="0" cy="0"/>
        </a:xfrm>
      </p:grpSpPr>
      <p:grpSp>
        <p:nvGrpSpPr>
          <p:cNvPr id="49" name="Google Shape;49;p21"/>
          <p:cNvGrpSpPr/>
          <p:nvPr/>
        </p:nvGrpSpPr>
        <p:grpSpPr>
          <a:xfrm>
            <a:off x="-10800" y="0"/>
            <a:ext cx="12213600" cy="6942000"/>
            <a:chOff x="-8100" y="0"/>
            <a:chExt cx="9160200" cy="5206500"/>
          </a:xfrm>
        </p:grpSpPr>
        <p:grpSp>
          <p:nvGrpSpPr>
            <p:cNvPr id="50" name="Google Shape;50;p21"/>
            <p:cNvGrpSpPr/>
            <p:nvPr/>
          </p:nvGrpSpPr>
          <p:grpSpPr>
            <a:xfrm>
              <a:off x="-8100" y="458100"/>
              <a:ext cx="9160200" cy="4578350"/>
              <a:chOff x="-8100" y="458100"/>
              <a:chExt cx="9160200" cy="4578350"/>
            </a:xfrm>
          </p:grpSpPr>
          <p:cxnSp>
            <p:nvCxnSpPr>
              <p:cNvPr id="51" name="Google Shape;51;p21"/>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52" name="Google Shape;52;p21"/>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53" name="Google Shape;53;p21"/>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54" name="Google Shape;54;p21"/>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55" name="Google Shape;55;p21"/>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56" name="Google Shape;56;p21"/>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57" name="Google Shape;57;p21"/>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58" name="Google Shape;58;p21"/>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59" name="Google Shape;59;p21"/>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60" name="Google Shape;60;p21"/>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61" name="Google Shape;61;p21"/>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62" name="Google Shape;62;p21"/>
            <p:cNvGrpSpPr/>
            <p:nvPr/>
          </p:nvGrpSpPr>
          <p:grpSpPr>
            <a:xfrm>
              <a:off x="454450" y="0"/>
              <a:ext cx="8294400" cy="5206500"/>
              <a:chOff x="454450" y="0"/>
              <a:chExt cx="8294400" cy="5206500"/>
            </a:xfrm>
          </p:grpSpPr>
          <p:cxnSp>
            <p:nvCxnSpPr>
              <p:cNvPr id="63" name="Google Shape;63;p21"/>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4" name="Google Shape;64;p21"/>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5" name="Google Shape;65;p21"/>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6" name="Google Shape;66;p21"/>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7" name="Google Shape;67;p21"/>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8" name="Google Shape;68;p21"/>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69" name="Google Shape;69;p21"/>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0" name="Google Shape;70;p21"/>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1" name="Google Shape;71;p21"/>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2" name="Google Shape;72;p21"/>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3" name="Google Shape;73;p21"/>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4" name="Google Shape;74;p21"/>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5" name="Google Shape;75;p21"/>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6" name="Google Shape;76;p21"/>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7" name="Google Shape;77;p21"/>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8" name="Google Shape;78;p21"/>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79" name="Google Shape;79;p21"/>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80" name="Google Shape;80;p21"/>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81" name="Google Shape;81;p21"/>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82" name="Google Shape;82;p21"/>
          <p:cNvSpPr txBox="1"/>
          <p:nvPr>
            <p:ph type="title"/>
          </p:nvPr>
        </p:nvSpPr>
        <p:spPr>
          <a:xfrm>
            <a:off x="951000" y="719333"/>
            <a:ext cx="10290000" cy="8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83" name="Google Shape;83;p21"/>
          <p:cNvSpPr txBox="1"/>
          <p:nvPr>
            <p:ph idx="1" type="subTitle"/>
          </p:nvPr>
        </p:nvSpPr>
        <p:spPr>
          <a:xfrm>
            <a:off x="2275880" y="2016967"/>
            <a:ext cx="3339200" cy="6036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1800"/>
              <a:buNone/>
              <a:defRPr b="1" sz="2133">
                <a:solidFill>
                  <a:schemeClr val="accent4"/>
                </a:solidFill>
                <a:latin typeface="Epilogue"/>
                <a:ea typeface="Epilogue"/>
                <a:cs typeface="Epilogue"/>
                <a:sym typeface="Epilogue"/>
              </a:defRPr>
            </a:lvl1pPr>
            <a:lvl2pPr lvl="1"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2pPr>
            <a:lvl3pPr lvl="2"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3pPr>
            <a:lvl4pPr lvl="3"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4pPr>
            <a:lvl5pPr lvl="4"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5pPr>
            <a:lvl6pPr lvl="5"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6pPr>
            <a:lvl7pPr lvl="6"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7pPr>
            <a:lvl8pPr lvl="7"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8pPr>
            <a:lvl9pPr lvl="8"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9pPr>
          </a:lstStyle>
          <a:p/>
        </p:txBody>
      </p:sp>
      <p:sp>
        <p:nvSpPr>
          <p:cNvPr id="84" name="Google Shape;84;p21"/>
          <p:cNvSpPr txBox="1"/>
          <p:nvPr>
            <p:ph idx="2" type="subTitle"/>
          </p:nvPr>
        </p:nvSpPr>
        <p:spPr>
          <a:xfrm>
            <a:off x="2275865" y="2610372"/>
            <a:ext cx="3339200" cy="7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85" name="Google Shape;85;p21"/>
          <p:cNvSpPr txBox="1"/>
          <p:nvPr>
            <p:ph idx="3" type="subTitle"/>
          </p:nvPr>
        </p:nvSpPr>
        <p:spPr>
          <a:xfrm>
            <a:off x="2276063" y="3853551"/>
            <a:ext cx="3339200" cy="6020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1800"/>
              <a:buNone/>
              <a:defRPr b="1" sz="2133">
                <a:solidFill>
                  <a:schemeClr val="accent4"/>
                </a:solidFill>
                <a:latin typeface="Epilogue"/>
                <a:ea typeface="Epilogue"/>
                <a:cs typeface="Epilogue"/>
                <a:sym typeface="Epilogue"/>
              </a:defRPr>
            </a:lvl1pPr>
            <a:lvl2pPr lvl="1"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2pPr>
            <a:lvl3pPr lvl="2"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3pPr>
            <a:lvl4pPr lvl="3"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4pPr>
            <a:lvl5pPr lvl="4"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5pPr>
            <a:lvl6pPr lvl="5"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6pPr>
            <a:lvl7pPr lvl="6"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7pPr>
            <a:lvl8pPr lvl="7"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8pPr>
            <a:lvl9pPr lvl="8"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9pPr>
          </a:lstStyle>
          <a:p/>
        </p:txBody>
      </p:sp>
      <p:sp>
        <p:nvSpPr>
          <p:cNvPr id="86" name="Google Shape;86;p21"/>
          <p:cNvSpPr txBox="1"/>
          <p:nvPr>
            <p:ph idx="4" type="subTitle"/>
          </p:nvPr>
        </p:nvSpPr>
        <p:spPr>
          <a:xfrm>
            <a:off x="2276048" y="4446956"/>
            <a:ext cx="3339200" cy="7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87" name="Google Shape;87;p21"/>
          <p:cNvSpPr txBox="1"/>
          <p:nvPr>
            <p:ph idx="5" type="subTitle"/>
          </p:nvPr>
        </p:nvSpPr>
        <p:spPr>
          <a:xfrm>
            <a:off x="6576935" y="2016984"/>
            <a:ext cx="3339200" cy="6036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1800"/>
              <a:buNone/>
              <a:defRPr b="1" sz="2133">
                <a:solidFill>
                  <a:schemeClr val="accent4"/>
                </a:solidFill>
                <a:latin typeface="Epilogue"/>
                <a:ea typeface="Epilogue"/>
                <a:cs typeface="Epilogue"/>
                <a:sym typeface="Epilogue"/>
              </a:defRPr>
            </a:lvl1pPr>
            <a:lvl2pPr lvl="1"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2pPr>
            <a:lvl3pPr lvl="2"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3pPr>
            <a:lvl4pPr lvl="3"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4pPr>
            <a:lvl5pPr lvl="4"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5pPr>
            <a:lvl6pPr lvl="5"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6pPr>
            <a:lvl7pPr lvl="6"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7pPr>
            <a:lvl8pPr lvl="7"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8pPr>
            <a:lvl9pPr lvl="8"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9pPr>
          </a:lstStyle>
          <a:p/>
        </p:txBody>
      </p:sp>
      <p:sp>
        <p:nvSpPr>
          <p:cNvPr id="88" name="Google Shape;88;p21"/>
          <p:cNvSpPr txBox="1"/>
          <p:nvPr>
            <p:ph idx="6" type="subTitle"/>
          </p:nvPr>
        </p:nvSpPr>
        <p:spPr>
          <a:xfrm>
            <a:off x="6576567" y="2610351"/>
            <a:ext cx="3339200" cy="7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89" name="Google Shape;89;p21"/>
          <p:cNvSpPr txBox="1"/>
          <p:nvPr>
            <p:ph idx="7" type="subTitle"/>
          </p:nvPr>
        </p:nvSpPr>
        <p:spPr>
          <a:xfrm>
            <a:off x="6576765" y="3854996"/>
            <a:ext cx="3339200" cy="602000"/>
          </a:xfrm>
          <a:prstGeom prst="rect">
            <a:avLst/>
          </a:prstGeom>
          <a:solidFill>
            <a:schemeClr val="dk2"/>
          </a:solid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1800"/>
              <a:buNone/>
              <a:defRPr b="1" sz="2133">
                <a:solidFill>
                  <a:schemeClr val="accent4"/>
                </a:solidFill>
                <a:latin typeface="Epilogue"/>
                <a:ea typeface="Epilogue"/>
                <a:cs typeface="Epilogue"/>
                <a:sym typeface="Epilogue"/>
              </a:defRPr>
            </a:lvl1pPr>
            <a:lvl2pPr lvl="1"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2pPr>
            <a:lvl3pPr lvl="2"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3pPr>
            <a:lvl4pPr lvl="3"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4pPr>
            <a:lvl5pPr lvl="4"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5pPr>
            <a:lvl6pPr lvl="5"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6pPr>
            <a:lvl7pPr lvl="6"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7pPr>
            <a:lvl8pPr lvl="7"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8pPr>
            <a:lvl9pPr lvl="8" algn="ctr">
              <a:lnSpc>
                <a:spcPct val="115000"/>
              </a:lnSpc>
              <a:spcBef>
                <a:spcPts val="0"/>
              </a:spcBef>
              <a:spcAft>
                <a:spcPts val="0"/>
              </a:spcAft>
              <a:buSzPts val="1400"/>
              <a:buNone/>
              <a:defRPr b="1" sz="2133">
                <a:solidFill>
                  <a:schemeClr val="accent4"/>
                </a:solidFill>
                <a:latin typeface="Epilogue"/>
                <a:ea typeface="Epilogue"/>
                <a:cs typeface="Epilogue"/>
                <a:sym typeface="Epilogue"/>
              </a:defRPr>
            </a:lvl9pPr>
          </a:lstStyle>
          <a:p/>
        </p:txBody>
      </p:sp>
      <p:sp>
        <p:nvSpPr>
          <p:cNvPr id="90" name="Google Shape;90;p21"/>
          <p:cNvSpPr txBox="1"/>
          <p:nvPr>
            <p:ph idx="8" type="subTitle"/>
          </p:nvPr>
        </p:nvSpPr>
        <p:spPr>
          <a:xfrm>
            <a:off x="6576751" y="4446939"/>
            <a:ext cx="3339200" cy="7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7" name="Shape 647"/>
        <p:cNvGrpSpPr/>
        <p:nvPr/>
      </p:nvGrpSpPr>
      <p:grpSpPr>
        <a:xfrm>
          <a:off x="0" y="0"/>
          <a:ext cx="0" cy="0"/>
          <a:chOff x="0" y="0"/>
          <a:chExt cx="0" cy="0"/>
        </a:xfrm>
      </p:grpSpPr>
      <p:sp>
        <p:nvSpPr>
          <p:cNvPr id="648" name="Google Shape;648;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9" name="Google Shape;649;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50" name="Google Shape;65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 name="Google Shape;65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3" name="Shape 653"/>
        <p:cNvGrpSpPr/>
        <p:nvPr/>
      </p:nvGrpSpPr>
      <p:grpSpPr>
        <a:xfrm>
          <a:off x="0" y="0"/>
          <a:ext cx="0" cy="0"/>
          <a:chOff x="0" y="0"/>
          <a:chExt cx="0" cy="0"/>
        </a:xfrm>
      </p:grpSpPr>
      <p:sp>
        <p:nvSpPr>
          <p:cNvPr id="654" name="Google Shape;65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5" name="Google Shape;655;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7" name="Google Shape;657;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 name="Google Shape;658;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 name="Google Shape;65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0" name="Shape 660"/>
        <p:cNvGrpSpPr/>
        <p:nvPr/>
      </p:nvGrpSpPr>
      <p:grpSpPr>
        <a:xfrm>
          <a:off x="0" y="0"/>
          <a:ext cx="0" cy="0"/>
          <a:chOff x="0" y="0"/>
          <a:chExt cx="0" cy="0"/>
        </a:xfrm>
      </p:grpSpPr>
      <p:sp>
        <p:nvSpPr>
          <p:cNvPr id="661" name="Google Shape;661;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2" name="Google Shape;662;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3" name="Google Shape;663;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 name="Google Shape;664;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65" name="Google Shape;665;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6" name="Google Shape;66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 name="Google Shape;66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 name="Google Shape;66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9" name="Shape 669"/>
        <p:cNvGrpSpPr/>
        <p:nvPr/>
      </p:nvGrpSpPr>
      <p:grpSpPr>
        <a:xfrm>
          <a:off x="0" y="0"/>
          <a:ext cx="0" cy="0"/>
          <a:chOff x="0" y="0"/>
          <a:chExt cx="0" cy="0"/>
        </a:xfrm>
      </p:grpSpPr>
      <p:sp>
        <p:nvSpPr>
          <p:cNvPr id="670" name="Google Shape;67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1" name="Google Shape;67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2" name="Google Shape;67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3" name="Google Shape;67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4" name="Shape 674"/>
        <p:cNvGrpSpPr/>
        <p:nvPr/>
      </p:nvGrpSpPr>
      <p:grpSpPr>
        <a:xfrm>
          <a:off x="0" y="0"/>
          <a:ext cx="0" cy="0"/>
          <a:chOff x="0" y="0"/>
          <a:chExt cx="0" cy="0"/>
        </a:xfrm>
      </p:grpSpPr>
      <p:sp>
        <p:nvSpPr>
          <p:cNvPr id="675" name="Google Shape;67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6" name="Google Shape;67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7" name="Google Shape;67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8" name="Shape 678"/>
        <p:cNvGrpSpPr/>
        <p:nvPr/>
      </p:nvGrpSpPr>
      <p:grpSpPr>
        <a:xfrm>
          <a:off x="0" y="0"/>
          <a:ext cx="0" cy="0"/>
          <a:chOff x="0" y="0"/>
          <a:chExt cx="0" cy="0"/>
        </a:xfrm>
      </p:grpSpPr>
      <p:sp>
        <p:nvSpPr>
          <p:cNvPr id="679" name="Google Shape;679;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0" name="Google Shape;680;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1" name="Google Shape;681;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2" name="Google Shape;68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3" name="Google Shape;68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 name="Google Shape;68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5" name="Shape 685"/>
        <p:cNvGrpSpPr/>
        <p:nvPr/>
      </p:nvGrpSpPr>
      <p:grpSpPr>
        <a:xfrm>
          <a:off x="0" y="0"/>
          <a:ext cx="0" cy="0"/>
          <a:chOff x="0" y="0"/>
          <a:chExt cx="0" cy="0"/>
        </a:xfrm>
      </p:grpSpPr>
      <p:sp>
        <p:nvSpPr>
          <p:cNvPr id="686" name="Google Shape;686;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7" name="Google Shape;687;p46"/>
          <p:cNvSpPr/>
          <p:nvPr>
            <p:ph idx="2" type="pic"/>
          </p:nvPr>
        </p:nvSpPr>
        <p:spPr>
          <a:xfrm>
            <a:off x="5183188" y="987425"/>
            <a:ext cx="6172200" cy="4873625"/>
          </a:xfrm>
          <a:prstGeom prst="rect">
            <a:avLst/>
          </a:prstGeom>
          <a:noFill/>
          <a:ln>
            <a:noFill/>
          </a:ln>
        </p:spPr>
      </p:sp>
      <p:sp>
        <p:nvSpPr>
          <p:cNvPr id="688" name="Google Shape;688;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9" name="Google Shape;68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 name="Google Shape;69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2" name="Shape 692"/>
        <p:cNvGrpSpPr/>
        <p:nvPr/>
      </p:nvGrpSpPr>
      <p:grpSpPr>
        <a:xfrm>
          <a:off x="0" y="0"/>
          <a:ext cx="0" cy="0"/>
          <a:chOff x="0" y="0"/>
          <a:chExt cx="0" cy="0"/>
        </a:xfrm>
      </p:grpSpPr>
      <p:sp>
        <p:nvSpPr>
          <p:cNvPr id="693" name="Google Shape;69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4" name="Google Shape;694;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5" name="Google Shape;69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 name="Google Shape;69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98" name="Shape 698"/>
        <p:cNvGrpSpPr/>
        <p:nvPr/>
      </p:nvGrpSpPr>
      <p:grpSpPr>
        <a:xfrm>
          <a:off x="0" y="0"/>
          <a:ext cx="0" cy="0"/>
          <a:chOff x="0" y="0"/>
          <a:chExt cx="0" cy="0"/>
        </a:xfrm>
      </p:grpSpPr>
      <p:sp>
        <p:nvSpPr>
          <p:cNvPr id="699" name="Google Shape;699;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0" name="Google Shape;700;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1" name="Google Shape;70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 name="Google Shape;70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 only 6">
    <p:spTree>
      <p:nvGrpSpPr>
        <p:cNvPr id="91" name="Shape 91"/>
        <p:cNvGrpSpPr/>
        <p:nvPr/>
      </p:nvGrpSpPr>
      <p:grpSpPr>
        <a:xfrm>
          <a:off x="0" y="0"/>
          <a:ext cx="0" cy="0"/>
          <a:chOff x="0" y="0"/>
          <a:chExt cx="0" cy="0"/>
        </a:xfrm>
      </p:grpSpPr>
      <p:grpSp>
        <p:nvGrpSpPr>
          <p:cNvPr id="92" name="Google Shape;92;p22"/>
          <p:cNvGrpSpPr/>
          <p:nvPr/>
        </p:nvGrpSpPr>
        <p:grpSpPr>
          <a:xfrm>
            <a:off x="-10800" y="0"/>
            <a:ext cx="12213600" cy="6942000"/>
            <a:chOff x="-8100" y="0"/>
            <a:chExt cx="9160200" cy="5206500"/>
          </a:xfrm>
        </p:grpSpPr>
        <p:grpSp>
          <p:nvGrpSpPr>
            <p:cNvPr id="93" name="Google Shape;93;p22"/>
            <p:cNvGrpSpPr/>
            <p:nvPr/>
          </p:nvGrpSpPr>
          <p:grpSpPr>
            <a:xfrm>
              <a:off x="-8100" y="458100"/>
              <a:ext cx="9160200" cy="4578350"/>
              <a:chOff x="-8100" y="458100"/>
              <a:chExt cx="9160200" cy="4578350"/>
            </a:xfrm>
          </p:grpSpPr>
          <p:cxnSp>
            <p:nvCxnSpPr>
              <p:cNvPr id="94" name="Google Shape;94;p22"/>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95" name="Google Shape;95;p22"/>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96" name="Google Shape;96;p22"/>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97" name="Google Shape;97;p22"/>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98" name="Google Shape;98;p22"/>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99" name="Google Shape;99;p22"/>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100" name="Google Shape;100;p22"/>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101" name="Google Shape;101;p22"/>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102" name="Google Shape;102;p22"/>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103" name="Google Shape;103;p22"/>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104" name="Google Shape;104;p22"/>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105" name="Google Shape;105;p22"/>
            <p:cNvGrpSpPr/>
            <p:nvPr/>
          </p:nvGrpSpPr>
          <p:grpSpPr>
            <a:xfrm>
              <a:off x="454450" y="0"/>
              <a:ext cx="8294400" cy="5206500"/>
              <a:chOff x="454450" y="0"/>
              <a:chExt cx="8294400" cy="5206500"/>
            </a:xfrm>
          </p:grpSpPr>
          <p:cxnSp>
            <p:nvCxnSpPr>
              <p:cNvPr id="106" name="Google Shape;106;p22"/>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07" name="Google Shape;107;p22"/>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08" name="Google Shape;108;p22"/>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09" name="Google Shape;109;p22"/>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0" name="Google Shape;110;p22"/>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1" name="Google Shape;111;p22"/>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2" name="Google Shape;112;p22"/>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3" name="Google Shape;113;p22"/>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4" name="Google Shape;114;p22"/>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5" name="Google Shape;115;p22"/>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6" name="Google Shape;116;p22"/>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7" name="Google Shape;117;p22"/>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8" name="Google Shape;118;p22"/>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19" name="Google Shape;119;p22"/>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20" name="Google Shape;120;p22"/>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21" name="Google Shape;121;p22"/>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22" name="Google Shape;122;p22"/>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23" name="Google Shape;123;p22"/>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24" name="Google Shape;124;p22"/>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125" name="Google Shape;125;p22"/>
          <p:cNvSpPr txBox="1"/>
          <p:nvPr>
            <p:ph type="title"/>
          </p:nvPr>
        </p:nvSpPr>
        <p:spPr>
          <a:xfrm>
            <a:off x="951000" y="719333"/>
            <a:ext cx="10290000" cy="8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grpSp>
        <p:nvGrpSpPr>
          <p:cNvPr id="126" name="Google Shape;126;p22"/>
          <p:cNvGrpSpPr/>
          <p:nvPr/>
        </p:nvGrpSpPr>
        <p:grpSpPr>
          <a:xfrm flipH="1" rot="2422013">
            <a:off x="-850450" y="426779"/>
            <a:ext cx="1826631" cy="1450716"/>
            <a:chOff x="5048850" y="2053975"/>
            <a:chExt cx="982400" cy="780225"/>
          </a:xfrm>
        </p:grpSpPr>
        <p:sp>
          <p:nvSpPr>
            <p:cNvPr id="127" name="Google Shape;127;p22"/>
            <p:cNvSpPr/>
            <p:nvPr/>
          </p:nvSpPr>
          <p:spPr>
            <a:xfrm>
              <a:off x="5251050" y="2053975"/>
              <a:ext cx="780200" cy="780225"/>
            </a:xfrm>
            <a:custGeom>
              <a:rect b="b" l="l" r="r" t="t"/>
              <a:pathLst>
                <a:path extrusionOk="0" h="31209" w="31208">
                  <a:moveTo>
                    <a:pt x="15612" y="1"/>
                  </a:moveTo>
                  <a:lnTo>
                    <a:pt x="15612" y="4938"/>
                  </a:lnTo>
                  <a:cubicBezTo>
                    <a:pt x="18559" y="4938"/>
                    <a:pt x="21223" y="6129"/>
                    <a:pt x="23151" y="8057"/>
                  </a:cubicBezTo>
                  <a:cubicBezTo>
                    <a:pt x="25079" y="9985"/>
                    <a:pt x="26270" y="12650"/>
                    <a:pt x="26270" y="15597"/>
                  </a:cubicBezTo>
                  <a:cubicBezTo>
                    <a:pt x="26270" y="18544"/>
                    <a:pt x="25079" y="21208"/>
                    <a:pt x="23151" y="23136"/>
                  </a:cubicBezTo>
                  <a:cubicBezTo>
                    <a:pt x="21223" y="25080"/>
                    <a:pt x="18559" y="26271"/>
                    <a:pt x="15612" y="26271"/>
                  </a:cubicBezTo>
                  <a:cubicBezTo>
                    <a:pt x="12665" y="26271"/>
                    <a:pt x="10001" y="25080"/>
                    <a:pt x="8073" y="23136"/>
                  </a:cubicBezTo>
                  <a:cubicBezTo>
                    <a:pt x="6129" y="21208"/>
                    <a:pt x="4938" y="18544"/>
                    <a:pt x="4938" y="15597"/>
                  </a:cubicBezTo>
                  <a:lnTo>
                    <a:pt x="0" y="15597"/>
                  </a:lnTo>
                  <a:cubicBezTo>
                    <a:pt x="0" y="19907"/>
                    <a:pt x="1756" y="23810"/>
                    <a:pt x="4577" y="26631"/>
                  </a:cubicBezTo>
                  <a:cubicBezTo>
                    <a:pt x="7399" y="29453"/>
                    <a:pt x="11302" y="31208"/>
                    <a:pt x="15612" y="31208"/>
                  </a:cubicBezTo>
                  <a:cubicBezTo>
                    <a:pt x="19922" y="31208"/>
                    <a:pt x="23825" y="29453"/>
                    <a:pt x="26647" y="26631"/>
                  </a:cubicBezTo>
                  <a:cubicBezTo>
                    <a:pt x="29468" y="23810"/>
                    <a:pt x="31208" y="19907"/>
                    <a:pt x="31208" y="15597"/>
                  </a:cubicBezTo>
                  <a:cubicBezTo>
                    <a:pt x="31208" y="11286"/>
                    <a:pt x="29468" y="7383"/>
                    <a:pt x="26647" y="4562"/>
                  </a:cubicBezTo>
                  <a:cubicBezTo>
                    <a:pt x="23825" y="1741"/>
                    <a:pt x="19922" y="1"/>
                    <a:pt x="156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28" name="Google Shape;128;p22"/>
            <p:cNvSpPr/>
            <p:nvPr/>
          </p:nvSpPr>
          <p:spPr>
            <a:xfrm>
              <a:off x="5048850" y="2137050"/>
              <a:ext cx="502775" cy="402850"/>
            </a:xfrm>
            <a:custGeom>
              <a:rect b="b" l="l" r="r" t="t"/>
              <a:pathLst>
                <a:path extrusionOk="0" h="16114" w="20111">
                  <a:moveTo>
                    <a:pt x="10565" y="12274"/>
                  </a:moveTo>
                  <a:lnTo>
                    <a:pt x="20111" y="16114"/>
                  </a:lnTo>
                  <a:lnTo>
                    <a:pt x="10063" y="1"/>
                  </a:lnTo>
                  <a:lnTo>
                    <a:pt x="0" y="16114"/>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129" name="Shape 129"/>
        <p:cNvGrpSpPr/>
        <p:nvPr/>
      </p:nvGrpSpPr>
      <p:grpSpPr>
        <a:xfrm>
          <a:off x="0" y="0"/>
          <a:ext cx="0" cy="0"/>
          <a:chOff x="0" y="0"/>
          <a:chExt cx="0" cy="0"/>
        </a:xfrm>
      </p:grpSpPr>
      <p:cxnSp>
        <p:nvCxnSpPr>
          <p:cNvPr id="130" name="Google Shape;130;p23"/>
          <p:cNvCxnSpPr/>
          <p:nvPr/>
        </p:nvCxnSpPr>
        <p:spPr>
          <a:xfrm flipH="1">
            <a:off x="3883667" y="6593833"/>
            <a:ext cx="782800" cy="782800"/>
          </a:xfrm>
          <a:prstGeom prst="straightConnector1">
            <a:avLst/>
          </a:prstGeom>
          <a:noFill/>
          <a:ln cap="flat" cmpd="sng" w="19050">
            <a:solidFill>
              <a:schemeClr val="dk1"/>
            </a:solidFill>
            <a:prstDash val="dot"/>
            <a:round/>
            <a:headEnd len="sm" w="sm" type="none"/>
            <a:tailEnd len="sm" w="sm" type="none"/>
          </a:ln>
        </p:spPr>
      </p:cxnSp>
      <p:grpSp>
        <p:nvGrpSpPr>
          <p:cNvPr id="131" name="Google Shape;131;p23"/>
          <p:cNvGrpSpPr/>
          <p:nvPr/>
        </p:nvGrpSpPr>
        <p:grpSpPr>
          <a:xfrm>
            <a:off x="-10800" y="0"/>
            <a:ext cx="12213600" cy="6942000"/>
            <a:chOff x="-8100" y="0"/>
            <a:chExt cx="9160200" cy="5206500"/>
          </a:xfrm>
        </p:grpSpPr>
        <p:grpSp>
          <p:nvGrpSpPr>
            <p:cNvPr id="132" name="Google Shape;132;p23"/>
            <p:cNvGrpSpPr/>
            <p:nvPr/>
          </p:nvGrpSpPr>
          <p:grpSpPr>
            <a:xfrm>
              <a:off x="-8100" y="458100"/>
              <a:ext cx="9160200" cy="4578350"/>
              <a:chOff x="-8100" y="458100"/>
              <a:chExt cx="9160200" cy="4578350"/>
            </a:xfrm>
          </p:grpSpPr>
          <p:cxnSp>
            <p:nvCxnSpPr>
              <p:cNvPr id="133" name="Google Shape;133;p23"/>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134" name="Google Shape;134;p23"/>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135" name="Google Shape;135;p23"/>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136" name="Google Shape;136;p23"/>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137" name="Google Shape;137;p23"/>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138" name="Google Shape;138;p23"/>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139" name="Google Shape;139;p23"/>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140" name="Google Shape;140;p23"/>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141" name="Google Shape;141;p23"/>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142" name="Google Shape;142;p23"/>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143" name="Google Shape;143;p23"/>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144" name="Google Shape;144;p23"/>
            <p:cNvGrpSpPr/>
            <p:nvPr/>
          </p:nvGrpSpPr>
          <p:grpSpPr>
            <a:xfrm>
              <a:off x="454450" y="0"/>
              <a:ext cx="8294400" cy="5206500"/>
              <a:chOff x="454450" y="0"/>
              <a:chExt cx="8294400" cy="5206500"/>
            </a:xfrm>
          </p:grpSpPr>
          <p:cxnSp>
            <p:nvCxnSpPr>
              <p:cNvPr id="145" name="Google Shape;145;p23"/>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46" name="Google Shape;146;p23"/>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47" name="Google Shape;147;p23"/>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48" name="Google Shape;148;p23"/>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49" name="Google Shape;149;p23"/>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0" name="Google Shape;150;p23"/>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1" name="Google Shape;151;p23"/>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2" name="Google Shape;152;p23"/>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3" name="Google Shape;153;p23"/>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4" name="Google Shape;154;p23"/>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5" name="Google Shape;155;p23"/>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6" name="Google Shape;156;p23"/>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7" name="Google Shape;157;p23"/>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8" name="Google Shape;158;p23"/>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59" name="Google Shape;159;p23"/>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60" name="Google Shape;160;p23"/>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61" name="Google Shape;161;p23"/>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62" name="Google Shape;162;p23"/>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63" name="Google Shape;163;p23"/>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grpSp>
        <p:nvGrpSpPr>
          <p:cNvPr id="164" name="Google Shape;164;p23"/>
          <p:cNvGrpSpPr/>
          <p:nvPr/>
        </p:nvGrpSpPr>
        <p:grpSpPr>
          <a:xfrm flipH="1" rot="9584446">
            <a:off x="-3343501" y="-1937391"/>
            <a:ext cx="5344041" cy="4748612"/>
            <a:chOff x="5022800" y="4005050"/>
            <a:chExt cx="1081725" cy="961200"/>
          </a:xfrm>
        </p:grpSpPr>
        <p:sp>
          <p:nvSpPr>
            <p:cNvPr id="165" name="Google Shape;165;p23"/>
            <p:cNvSpPr/>
            <p:nvPr/>
          </p:nvSpPr>
          <p:spPr>
            <a:xfrm>
              <a:off x="5635075" y="4005050"/>
              <a:ext cx="469450" cy="341325"/>
            </a:xfrm>
            <a:custGeom>
              <a:rect b="b" l="l" r="r" t="t"/>
              <a:pathLst>
                <a:path extrusionOk="0" h="13653" w="18778">
                  <a:moveTo>
                    <a:pt x="11615" y="0"/>
                  </a:moveTo>
                  <a:lnTo>
                    <a:pt x="0" y="10142"/>
                  </a:lnTo>
                  <a:lnTo>
                    <a:pt x="18778" y="13653"/>
                  </a:lnTo>
                  <a:lnTo>
                    <a:pt x="1161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66" name="Google Shape;166;p23"/>
            <p:cNvSpPr/>
            <p:nvPr/>
          </p:nvSpPr>
          <p:spPr>
            <a:xfrm>
              <a:off x="5433350" y="4256625"/>
              <a:ext cx="512100" cy="429775"/>
            </a:xfrm>
            <a:custGeom>
              <a:rect b="b" l="l" r="r" t="t"/>
              <a:pathLst>
                <a:path extrusionOk="0" h="17191" w="20484">
                  <a:moveTo>
                    <a:pt x="14935" y="0"/>
                  </a:moveTo>
                  <a:cubicBezTo>
                    <a:pt x="14935" y="0"/>
                    <a:pt x="9764" y="15246"/>
                    <a:pt x="3926" y="15246"/>
                  </a:cubicBezTo>
                  <a:cubicBezTo>
                    <a:pt x="3564" y="15246"/>
                    <a:pt x="3200" y="15188"/>
                    <a:pt x="2834" y="15063"/>
                  </a:cubicBezTo>
                  <a:cubicBezTo>
                    <a:pt x="2018" y="14784"/>
                    <a:pt x="1504" y="14669"/>
                    <a:pt x="1239" y="14669"/>
                  </a:cubicBezTo>
                  <a:cubicBezTo>
                    <a:pt x="1" y="14669"/>
                    <a:pt x="4228" y="17190"/>
                    <a:pt x="8554" y="17190"/>
                  </a:cubicBezTo>
                  <a:cubicBezTo>
                    <a:pt x="10406" y="17190"/>
                    <a:pt x="12276" y="16728"/>
                    <a:pt x="13743" y="15408"/>
                  </a:cubicBezTo>
                  <a:cubicBezTo>
                    <a:pt x="19370" y="10345"/>
                    <a:pt x="20483" y="988"/>
                    <a:pt x="20483" y="988"/>
                  </a:cubicBezTo>
                  <a:lnTo>
                    <a:pt x="1493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67" name="Google Shape;167;p23"/>
            <p:cNvSpPr/>
            <p:nvPr/>
          </p:nvSpPr>
          <p:spPr>
            <a:xfrm>
              <a:off x="5022800" y="4346750"/>
              <a:ext cx="847175" cy="619500"/>
            </a:xfrm>
            <a:custGeom>
              <a:rect b="b" l="l" r="r" t="t"/>
              <a:pathLst>
                <a:path extrusionOk="0" h="24780" w="33887">
                  <a:moveTo>
                    <a:pt x="33875" y="7147"/>
                  </a:moveTo>
                  <a:cubicBezTo>
                    <a:pt x="33865" y="7147"/>
                    <a:pt x="33784" y="7228"/>
                    <a:pt x="33636" y="7418"/>
                  </a:cubicBezTo>
                  <a:lnTo>
                    <a:pt x="33636" y="7418"/>
                  </a:lnTo>
                  <a:cubicBezTo>
                    <a:pt x="33808" y="7250"/>
                    <a:pt x="33886" y="7147"/>
                    <a:pt x="33875" y="7147"/>
                  </a:cubicBezTo>
                  <a:close/>
                  <a:moveTo>
                    <a:pt x="3174" y="0"/>
                  </a:moveTo>
                  <a:cubicBezTo>
                    <a:pt x="3174" y="1"/>
                    <a:pt x="8002" y="14985"/>
                    <a:pt x="1638" y="22132"/>
                  </a:cubicBezTo>
                  <a:cubicBezTo>
                    <a:pt x="0" y="23963"/>
                    <a:pt x="773" y="24780"/>
                    <a:pt x="2946" y="24780"/>
                  </a:cubicBezTo>
                  <a:cubicBezTo>
                    <a:pt x="9238" y="24780"/>
                    <a:pt x="27270" y="17937"/>
                    <a:pt x="32548" y="9060"/>
                  </a:cubicBezTo>
                  <a:cubicBezTo>
                    <a:pt x="33050" y="8216"/>
                    <a:pt x="33416" y="7698"/>
                    <a:pt x="33636" y="7418"/>
                  </a:cubicBezTo>
                  <a:lnTo>
                    <a:pt x="33636" y="7418"/>
                  </a:lnTo>
                  <a:cubicBezTo>
                    <a:pt x="32891" y="8139"/>
                    <a:pt x="30383" y="10055"/>
                    <a:pt x="25705" y="10055"/>
                  </a:cubicBezTo>
                  <a:cubicBezTo>
                    <a:pt x="20770" y="10055"/>
                    <a:pt x="13419" y="7922"/>
                    <a:pt x="31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68" name="Google Shape;168;p23"/>
          <p:cNvGrpSpPr/>
          <p:nvPr/>
        </p:nvGrpSpPr>
        <p:grpSpPr>
          <a:xfrm flipH="1" rot="2199188">
            <a:off x="10067638" y="5280671"/>
            <a:ext cx="3036735" cy="1980760"/>
            <a:chOff x="1550350" y="663275"/>
            <a:chExt cx="1196750" cy="780600"/>
          </a:xfrm>
        </p:grpSpPr>
        <p:sp>
          <p:nvSpPr>
            <p:cNvPr id="169" name="Google Shape;169;p23"/>
            <p:cNvSpPr/>
            <p:nvPr/>
          </p:nvSpPr>
          <p:spPr>
            <a:xfrm>
              <a:off x="1550350" y="774950"/>
              <a:ext cx="719850" cy="557250"/>
            </a:xfrm>
            <a:custGeom>
              <a:rect b="b" l="l" r="r" t="t"/>
              <a:pathLst>
                <a:path extrusionOk="0" h="22290" w="28794">
                  <a:moveTo>
                    <a:pt x="0" y="1"/>
                  </a:moveTo>
                  <a:lnTo>
                    <a:pt x="28794" y="5330"/>
                  </a:lnTo>
                  <a:lnTo>
                    <a:pt x="28794" y="16945"/>
                  </a:lnTo>
                  <a:lnTo>
                    <a:pt x="0" y="22290"/>
                  </a:lnTo>
                  <a:lnTo>
                    <a:pt x="7712" y="1114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0" name="Google Shape;170;p23"/>
            <p:cNvSpPr/>
            <p:nvPr/>
          </p:nvSpPr>
          <p:spPr>
            <a:xfrm>
              <a:off x="2121675" y="663275"/>
              <a:ext cx="625425" cy="780600"/>
            </a:xfrm>
            <a:custGeom>
              <a:rect b="b" l="l" r="r" t="t"/>
              <a:pathLst>
                <a:path extrusionOk="0" h="31224" w="25017">
                  <a:moveTo>
                    <a:pt x="5941" y="14829"/>
                  </a:moveTo>
                  <a:lnTo>
                    <a:pt x="0" y="1"/>
                  </a:lnTo>
                  <a:lnTo>
                    <a:pt x="25016" y="15612"/>
                  </a:lnTo>
                  <a:lnTo>
                    <a:pt x="0" y="31224"/>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grpSp>
        <p:nvGrpSpPr>
          <p:cNvPr id="172" name="Google Shape;172;p24"/>
          <p:cNvGrpSpPr/>
          <p:nvPr/>
        </p:nvGrpSpPr>
        <p:grpSpPr>
          <a:xfrm>
            <a:off x="-10800" y="0"/>
            <a:ext cx="12213600" cy="6942000"/>
            <a:chOff x="-8100" y="0"/>
            <a:chExt cx="9160200" cy="5206500"/>
          </a:xfrm>
        </p:grpSpPr>
        <p:grpSp>
          <p:nvGrpSpPr>
            <p:cNvPr id="173" name="Google Shape;173;p24"/>
            <p:cNvGrpSpPr/>
            <p:nvPr/>
          </p:nvGrpSpPr>
          <p:grpSpPr>
            <a:xfrm>
              <a:off x="-8100" y="458100"/>
              <a:ext cx="9160200" cy="4578350"/>
              <a:chOff x="-8100" y="458100"/>
              <a:chExt cx="9160200" cy="4578350"/>
            </a:xfrm>
          </p:grpSpPr>
          <p:cxnSp>
            <p:nvCxnSpPr>
              <p:cNvPr id="174" name="Google Shape;174;p24"/>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175" name="Google Shape;175;p24"/>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176" name="Google Shape;176;p24"/>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177" name="Google Shape;177;p24"/>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178" name="Google Shape;178;p24"/>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179" name="Google Shape;179;p24"/>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180" name="Google Shape;180;p24"/>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181" name="Google Shape;181;p24"/>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182" name="Google Shape;182;p24"/>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183" name="Google Shape;183;p24"/>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184" name="Google Shape;184;p24"/>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185" name="Google Shape;185;p24"/>
            <p:cNvGrpSpPr/>
            <p:nvPr/>
          </p:nvGrpSpPr>
          <p:grpSpPr>
            <a:xfrm>
              <a:off x="454450" y="0"/>
              <a:ext cx="8294400" cy="5206500"/>
              <a:chOff x="454450" y="0"/>
              <a:chExt cx="8294400" cy="5206500"/>
            </a:xfrm>
          </p:grpSpPr>
          <p:cxnSp>
            <p:nvCxnSpPr>
              <p:cNvPr id="186" name="Google Shape;186;p24"/>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87" name="Google Shape;187;p24"/>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88" name="Google Shape;188;p24"/>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89" name="Google Shape;189;p24"/>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0" name="Google Shape;190;p24"/>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1" name="Google Shape;191;p24"/>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2" name="Google Shape;192;p24"/>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3" name="Google Shape;193;p24"/>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4" name="Google Shape;194;p24"/>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5" name="Google Shape;195;p24"/>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6" name="Google Shape;196;p24"/>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7" name="Google Shape;197;p24"/>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8" name="Google Shape;198;p24"/>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199" name="Google Shape;199;p24"/>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00" name="Google Shape;200;p24"/>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01" name="Google Shape;201;p24"/>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02" name="Google Shape;202;p24"/>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03" name="Google Shape;203;p24"/>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04" name="Google Shape;204;p24"/>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grpSp>
        <p:nvGrpSpPr>
          <p:cNvPr id="205" name="Google Shape;205;p24"/>
          <p:cNvGrpSpPr/>
          <p:nvPr/>
        </p:nvGrpSpPr>
        <p:grpSpPr>
          <a:xfrm>
            <a:off x="-10800" y="0"/>
            <a:ext cx="12213600" cy="6942000"/>
            <a:chOff x="-8100" y="0"/>
            <a:chExt cx="9160200" cy="5206500"/>
          </a:xfrm>
        </p:grpSpPr>
        <p:grpSp>
          <p:nvGrpSpPr>
            <p:cNvPr id="206" name="Google Shape;206;p24"/>
            <p:cNvGrpSpPr/>
            <p:nvPr/>
          </p:nvGrpSpPr>
          <p:grpSpPr>
            <a:xfrm>
              <a:off x="-8100" y="458100"/>
              <a:ext cx="9160200" cy="4578350"/>
              <a:chOff x="-8100" y="458100"/>
              <a:chExt cx="9160200" cy="4578350"/>
            </a:xfrm>
          </p:grpSpPr>
          <p:cxnSp>
            <p:nvCxnSpPr>
              <p:cNvPr id="207" name="Google Shape;207;p24"/>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208" name="Google Shape;208;p24"/>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209" name="Google Shape;209;p24"/>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210" name="Google Shape;210;p24"/>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211" name="Google Shape;211;p24"/>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212" name="Google Shape;212;p24"/>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213" name="Google Shape;213;p24"/>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214" name="Google Shape;214;p24"/>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215" name="Google Shape;215;p24"/>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216" name="Google Shape;216;p24"/>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217" name="Google Shape;217;p24"/>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218" name="Google Shape;218;p24"/>
            <p:cNvGrpSpPr/>
            <p:nvPr/>
          </p:nvGrpSpPr>
          <p:grpSpPr>
            <a:xfrm>
              <a:off x="454450" y="0"/>
              <a:ext cx="8294400" cy="5206500"/>
              <a:chOff x="454450" y="0"/>
              <a:chExt cx="8294400" cy="5206500"/>
            </a:xfrm>
          </p:grpSpPr>
          <p:cxnSp>
            <p:nvCxnSpPr>
              <p:cNvPr id="219" name="Google Shape;219;p24"/>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0" name="Google Shape;220;p24"/>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1" name="Google Shape;221;p24"/>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2" name="Google Shape;222;p24"/>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3" name="Google Shape;223;p24"/>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4" name="Google Shape;224;p24"/>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5" name="Google Shape;225;p24"/>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6" name="Google Shape;226;p24"/>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7" name="Google Shape;227;p24"/>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8" name="Google Shape;228;p24"/>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29" name="Google Shape;229;p24"/>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30" name="Google Shape;230;p24"/>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31" name="Google Shape;231;p24"/>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32" name="Google Shape;232;p24"/>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33" name="Google Shape;233;p24"/>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34" name="Google Shape;234;p24"/>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35" name="Google Shape;235;p24"/>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36" name="Google Shape;236;p24"/>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37" name="Google Shape;237;p24"/>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238" name="Google Shape;238;p24"/>
          <p:cNvSpPr txBox="1"/>
          <p:nvPr>
            <p:ph type="title"/>
          </p:nvPr>
        </p:nvSpPr>
        <p:spPr>
          <a:xfrm>
            <a:off x="951000" y="719333"/>
            <a:ext cx="10290000" cy="74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solidFill>
                  <a:schemeClr val="dk1"/>
                </a:solidFill>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239" name="Google Shape;239;p24"/>
          <p:cNvSpPr/>
          <p:nvPr/>
        </p:nvSpPr>
        <p:spPr>
          <a:xfrm>
            <a:off x="-815833" y="5199333"/>
            <a:ext cx="2027276" cy="1205411"/>
          </a:xfrm>
          <a:custGeom>
            <a:rect b="b" l="l" r="r" t="t"/>
            <a:pathLst>
              <a:path extrusionOk="0" h="16945" w="28497">
                <a:moveTo>
                  <a:pt x="0" y="0"/>
                </a:moveTo>
                <a:lnTo>
                  <a:pt x="0" y="14468"/>
                </a:lnTo>
                <a:lnTo>
                  <a:pt x="17822" y="14468"/>
                </a:lnTo>
                <a:lnTo>
                  <a:pt x="17822" y="16944"/>
                </a:lnTo>
                <a:lnTo>
                  <a:pt x="28496" y="11928"/>
                </a:lnTo>
                <a:lnTo>
                  <a:pt x="17822" y="6913"/>
                </a:lnTo>
                <a:lnTo>
                  <a:pt x="17822" y="9405"/>
                </a:lnTo>
                <a:lnTo>
                  <a:pt x="6270" y="9405"/>
                </a:lnTo>
                <a:lnTo>
                  <a:pt x="6270"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 only 4">
    <p:spTree>
      <p:nvGrpSpPr>
        <p:cNvPr id="240" name="Shape 240"/>
        <p:cNvGrpSpPr/>
        <p:nvPr/>
      </p:nvGrpSpPr>
      <p:grpSpPr>
        <a:xfrm>
          <a:off x="0" y="0"/>
          <a:ext cx="0" cy="0"/>
          <a:chOff x="0" y="0"/>
          <a:chExt cx="0" cy="0"/>
        </a:xfrm>
      </p:grpSpPr>
      <p:grpSp>
        <p:nvGrpSpPr>
          <p:cNvPr id="241" name="Google Shape;241;p25"/>
          <p:cNvGrpSpPr/>
          <p:nvPr/>
        </p:nvGrpSpPr>
        <p:grpSpPr>
          <a:xfrm>
            <a:off x="-10800" y="0"/>
            <a:ext cx="12213600" cy="6942000"/>
            <a:chOff x="-8100" y="0"/>
            <a:chExt cx="9160200" cy="5206500"/>
          </a:xfrm>
        </p:grpSpPr>
        <p:grpSp>
          <p:nvGrpSpPr>
            <p:cNvPr id="242" name="Google Shape;242;p25"/>
            <p:cNvGrpSpPr/>
            <p:nvPr/>
          </p:nvGrpSpPr>
          <p:grpSpPr>
            <a:xfrm>
              <a:off x="-8100" y="458100"/>
              <a:ext cx="9160200" cy="4578350"/>
              <a:chOff x="-8100" y="458100"/>
              <a:chExt cx="9160200" cy="4578350"/>
            </a:xfrm>
          </p:grpSpPr>
          <p:cxnSp>
            <p:nvCxnSpPr>
              <p:cNvPr id="243" name="Google Shape;243;p25"/>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244" name="Google Shape;244;p25"/>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245" name="Google Shape;245;p25"/>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246" name="Google Shape;246;p25"/>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247" name="Google Shape;247;p25"/>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248" name="Google Shape;248;p25"/>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249" name="Google Shape;249;p25"/>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250" name="Google Shape;250;p25"/>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251" name="Google Shape;251;p25"/>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252" name="Google Shape;252;p25"/>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253" name="Google Shape;253;p25"/>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254" name="Google Shape;254;p25"/>
            <p:cNvGrpSpPr/>
            <p:nvPr/>
          </p:nvGrpSpPr>
          <p:grpSpPr>
            <a:xfrm>
              <a:off x="454450" y="0"/>
              <a:ext cx="8294400" cy="5206500"/>
              <a:chOff x="454450" y="0"/>
              <a:chExt cx="8294400" cy="5206500"/>
            </a:xfrm>
          </p:grpSpPr>
          <p:cxnSp>
            <p:nvCxnSpPr>
              <p:cNvPr id="255" name="Google Shape;255;p25"/>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56" name="Google Shape;256;p25"/>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57" name="Google Shape;257;p25"/>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58" name="Google Shape;258;p25"/>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59" name="Google Shape;259;p25"/>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0" name="Google Shape;260;p25"/>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1" name="Google Shape;261;p25"/>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2" name="Google Shape;262;p25"/>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3" name="Google Shape;263;p25"/>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4" name="Google Shape;264;p25"/>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5" name="Google Shape;265;p25"/>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6" name="Google Shape;266;p25"/>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7" name="Google Shape;267;p25"/>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8" name="Google Shape;268;p25"/>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69" name="Google Shape;269;p25"/>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70" name="Google Shape;270;p25"/>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71" name="Google Shape;271;p25"/>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72" name="Google Shape;272;p25"/>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73" name="Google Shape;273;p25"/>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274" name="Google Shape;274;p25"/>
          <p:cNvSpPr txBox="1"/>
          <p:nvPr>
            <p:ph type="title"/>
          </p:nvPr>
        </p:nvSpPr>
        <p:spPr>
          <a:xfrm>
            <a:off x="951000" y="719333"/>
            <a:ext cx="10290000" cy="8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275" name="Google Shape;275;p25"/>
          <p:cNvSpPr/>
          <p:nvPr/>
        </p:nvSpPr>
        <p:spPr>
          <a:xfrm flipH="1" rot="9354778">
            <a:off x="-707836" y="6030318"/>
            <a:ext cx="3747525" cy="2565897"/>
          </a:xfrm>
          <a:custGeom>
            <a:rect b="b" l="l" r="r" t="t"/>
            <a:pathLst>
              <a:path extrusionOk="0" h="27604" w="40316">
                <a:moveTo>
                  <a:pt x="3872" y="1"/>
                </a:moveTo>
                <a:lnTo>
                  <a:pt x="1" y="11145"/>
                </a:lnTo>
                <a:cubicBezTo>
                  <a:pt x="1" y="11145"/>
                  <a:pt x="11093" y="21168"/>
                  <a:pt x="22453" y="21168"/>
                </a:cubicBezTo>
                <a:cubicBezTo>
                  <a:pt x="22764" y="21168"/>
                  <a:pt x="23075" y="21161"/>
                  <a:pt x="23387" y="21145"/>
                </a:cubicBezTo>
                <a:lnTo>
                  <a:pt x="23387" y="21145"/>
                </a:lnTo>
                <a:lnTo>
                  <a:pt x="22431" y="27603"/>
                </a:lnTo>
                <a:lnTo>
                  <a:pt x="40315" y="19202"/>
                </a:lnTo>
                <a:lnTo>
                  <a:pt x="25205" y="8966"/>
                </a:lnTo>
                <a:lnTo>
                  <a:pt x="24171" y="15910"/>
                </a:lnTo>
                <a:cubicBezTo>
                  <a:pt x="20534" y="15424"/>
                  <a:pt x="12587" y="12791"/>
                  <a:pt x="387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76" name="Google Shape;276;p25"/>
          <p:cNvSpPr/>
          <p:nvPr/>
        </p:nvSpPr>
        <p:spPr>
          <a:xfrm flipH="1" rot="-2941060">
            <a:off x="11467710" y="4924967"/>
            <a:ext cx="1897541" cy="3741293"/>
          </a:xfrm>
          <a:custGeom>
            <a:rect b="b" l="l" r="r" t="t"/>
            <a:pathLst>
              <a:path extrusionOk="0" h="39437" w="20002">
                <a:moveTo>
                  <a:pt x="15848" y="0"/>
                </a:moveTo>
                <a:lnTo>
                  <a:pt x="8512" y="4499"/>
                </a:lnTo>
                <a:lnTo>
                  <a:pt x="12729" y="5612"/>
                </a:lnTo>
                <a:lnTo>
                  <a:pt x="1" y="36349"/>
                </a:lnTo>
                <a:lnTo>
                  <a:pt x="11710" y="39437"/>
                </a:lnTo>
                <a:lnTo>
                  <a:pt x="15785" y="6427"/>
                </a:lnTo>
                <a:lnTo>
                  <a:pt x="20001" y="7540"/>
                </a:lnTo>
                <a:lnTo>
                  <a:pt x="15848"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Title and three columns ">
    <p:spTree>
      <p:nvGrpSpPr>
        <p:cNvPr id="277" name="Shape 277"/>
        <p:cNvGrpSpPr/>
        <p:nvPr/>
      </p:nvGrpSpPr>
      <p:grpSpPr>
        <a:xfrm>
          <a:off x="0" y="0"/>
          <a:ext cx="0" cy="0"/>
          <a:chOff x="0" y="0"/>
          <a:chExt cx="0" cy="0"/>
        </a:xfrm>
      </p:grpSpPr>
      <p:grpSp>
        <p:nvGrpSpPr>
          <p:cNvPr id="278" name="Google Shape;278;p26"/>
          <p:cNvGrpSpPr/>
          <p:nvPr/>
        </p:nvGrpSpPr>
        <p:grpSpPr>
          <a:xfrm>
            <a:off x="-10800" y="0"/>
            <a:ext cx="12213600" cy="6942000"/>
            <a:chOff x="-8100" y="0"/>
            <a:chExt cx="9160200" cy="5206500"/>
          </a:xfrm>
        </p:grpSpPr>
        <p:grpSp>
          <p:nvGrpSpPr>
            <p:cNvPr id="279" name="Google Shape;279;p26"/>
            <p:cNvGrpSpPr/>
            <p:nvPr/>
          </p:nvGrpSpPr>
          <p:grpSpPr>
            <a:xfrm>
              <a:off x="-8100" y="458100"/>
              <a:ext cx="9160200" cy="4578350"/>
              <a:chOff x="-8100" y="458100"/>
              <a:chExt cx="9160200" cy="4578350"/>
            </a:xfrm>
          </p:grpSpPr>
          <p:cxnSp>
            <p:nvCxnSpPr>
              <p:cNvPr id="280" name="Google Shape;280;p26"/>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281" name="Google Shape;281;p26"/>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282" name="Google Shape;282;p26"/>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283" name="Google Shape;283;p26"/>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284" name="Google Shape;284;p26"/>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285" name="Google Shape;285;p26"/>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286" name="Google Shape;286;p26"/>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287" name="Google Shape;287;p26"/>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288" name="Google Shape;288;p26"/>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289" name="Google Shape;289;p26"/>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290" name="Google Shape;290;p26"/>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291" name="Google Shape;291;p26"/>
            <p:cNvGrpSpPr/>
            <p:nvPr/>
          </p:nvGrpSpPr>
          <p:grpSpPr>
            <a:xfrm>
              <a:off x="454450" y="0"/>
              <a:ext cx="8294400" cy="5206500"/>
              <a:chOff x="454450" y="0"/>
              <a:chExt cx="8294400" cy="5206500"/>
            </a:xfrm>
          </p:grpSpPr>
          <p:cxnSp>
            <p:nvCxnSpPr>
              <p:cNvPr id="292" name="Google Shape;292;p26"/>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93" name="Google Shape;293;p26"/>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94" name="Google Shape;294;p26"/>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95" name="Google Shape;295;p26"/>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96" name="Google Shape;296;p26"/>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97" name="Google Shape;297;p26"/>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98" name="Google Shape;298;p26"/>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299" name="Google Shape;299;p26"/>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0" name="Google Shape;300;p26"/>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1" name="Google Shape;301;p26"/>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2" name="Google Shape;302;p26"/>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3" name="Google Shape;303;p26"/>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4" name="Google Shape;304;p26"/>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5" name="Google Shape;305;p26"/>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6" name="Google Shape;306;p26"/>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7" name="Google Shape;307;p26"/>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8" name="Google Shape;308;p26"/>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09" name="Google Shape;309;p26"/>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10" name="Google Shape;310;p26"/>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311" name="Google Shape;311;p26"/>
          <p:cNvSpPr txBox="1"/>
          <p:nvPr>
            <p:ph idx="1" type="subTitle"/>
          </p:nvPr>
        </p:nvSpPr>
        <p:spPr>
          <a:xfrm>
            <a:off x="949367" y="3907700"/>
            <a:ext cx="3164400" cy="5852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1800"/>
              <a:buNone/>
              <a:defRPr b="1" sz="2133">
                <a:latin typeface="Epilogue"/>
                <a:ea typeface="Epilogue"/>
                <a:cs typeface="Epilogue"/>
                <a:sym typeface="Epilogue"/>
              </a:defRPr>
            </a:lvl1pPr>
            <a:lvl2pPr lvl="1" algn="ctr">
              <a:lnSpc>
                <a:spcPct val="115000"/>
              </a:lnSpc>
              <a:spcBef>
                <a:spcPts val="0"/>
              </a:spcBef>
              <a:spcAft>
                <a:spcPts val="0"/>
              </a:spcAft>
              <a:buSzPts val="1400"/>
              <a:buNone/>
              <a:defRPr b="1" sz="2133">
                <a:latin typeface="Epilogue"/>
                <a:ea typeface="Epilogue"/>
                <a:cs typeface="Epilogue"/>
                <a:sym typeface="Epilogue"/>
              </a:defRPr>
            </a:lvl2pPr>
            <a:lvl3pPr lvl="2" algn="ctr">
              <a:lnSpc>
                <a:spcPct val="115000"/>
              </a:lnSpc>
              <a:spcBef>
                <a:spcPts val="0"/>
              </a:spcBef>
              <a:spcAft>
                <a:spcPts val="0"/>
              </a:spcAft>
              <a:buSzPts val="1400"/>
              <a:buNone/>
              <a:defRPr b="1" sz="2133">
                <a:latin typeface="Epilogue"/>
                <a:ea typeface="Epilogue"/>
                <a:cs typeface="Epilogue"/>
                <a:sym typeface="Epilogue"/>
              </a:defRPr>
            </a:lvl3pPr>
            <a:lvl4pPr lvl="3" algn="ctr">
              <a:lnSpc>
                <a:spcPct val="115000"/>
              </a:lnSpc>
              <a:spcBef>
                <a:spcPts val="0"/>
              </a:spcBef>
              <a:spcAft>
                <a:spcPts val="0"/>
              </a:spcAft>
              <a:buSzPts val="1400"/>
              <a:buNone/>
              <a:defRPr b="1" sz="2133">
                <a:latin typeface="Epilogue"/>
                <a:ea typeface="Epilogue"/>
                <a:cs typeface="Epilogue"/>
                <a:sym typeface="Epilogue"/>
              </a:defRPr>
            </a:lvl4pPr>
            <a:lvl5pPr lvl="4" algn="ctr">
              <a:lnSpc>
                <a:spcPct val="115000"/>
              </a:lnSpc>
              <a:spcBef>
                <a:spcPts val="0"/>
              </a:spcBef>
              <a:spcAft>
                <a:spcPts val="0"/>
              </a:spcAft>
              <a:buSzPts val="1400"/>
              <a:buNone/>
              <a:defRPr b="1" sz="2133">
                <a:latin typeface="Epilogue"/>
                <a:ea typeface="Epilogue"/>
                <a:cs typeface="Epilogue"/>
                <a:sym typeface="Epilogue"/>
              </a:defRPr>
            </a:lvl5pPr>
            <a:lvl6pPr lvl="5" algn="ctr">
              <a:lnSpc>
                <a:spcPct val="115000"/>
              </a:lnSpc>
              <a:spcBef>
                <a:spcPts val="0"/>
              </a:spcBef>
              <a:spcAft>
                <a:spcPts val="0"/>
              </a:spcAft>
              <a:buSzPts val="1400"/>
              <a:buNone/>
              <a:defRPr b="1" sz="2133">
                <a:latin typeface="Epilogue"/>
                <a:ea typeface="Epilogue"/>
                <a:cs typeface="Epilogue"/>
                <a:sym typeface="Epilogue"/>
              </a:defRPr>
            </a:lvl6pPr>
            <a:lvl7pPr lvl="6" algn="ctr">
              <a:lnSpc>
                <a:spcPct val="115000"/>
              </a:lnSpc>
              <a:spcBef>
                <a:spcPts val="0"/>
              </a:spcBef>
              <a:spcAft>
                <a:spcPts val="0"/>
              </a:spcAft>
              <a:buSzPts val="1400"/>
              <a:buNone/>
              <a:defRPr b="1" sz="2133">
                <a:latin typeface="Epilogue"/>
                <a:ea typeface="Epilogue"/>
                <a:cs typeface="Epilogue"/>
                <a:sym typeface="Epilogue"/>
              </a:defRPr>
            </a:lvl7pPr>
            <a:lvl8pPr lvl="7" algn="ctr">
              <a:lnSpc>
                <a:spcPct val="115000"/>
              </a:lnSpc>
              <a:spcBef>
                <a:spcPts val="0"/>
              </a:spcBef>
              <a:spcAft>
                <a:spcPts val="0"/>
              </a:spcAft>
              <a:buSzPts val="1400"/>
              <a:buNone/>
              <a:defRPr b="1" sz="2133">
                <a:latin typeface="Epilogue"/>
                <a:ea typeface="Epilogue"/>
                <a:cs typeface="Epilogue"/>
                <a:sym typeface="Epilogue"/>
              </a:defRPr>
            </a:lvl8pPr>
            <a:lvl9pPr lvl="8" algn="ctr">
              <a:lnSpc>
                <a:spcPct val="115000"/>
              </a:lnSpc>
              <a:spcBef>
                <a:spcPts val="0"/>
              </a:spcBef>
              <a:spcAft>
                <a:spcPts val="0"/>
              </a:spcAft>
              <a:buSzPts val="1400"/>
              <a:buNone/>
              <a:defRPr b="1" sz="2133">
                <a:latin typeface="Epilogue"/>
                <a:ea typeface="Epilogue"/>
                <a:cs typeface="Epilogue"/>
                <a:sym typeface="Epilogue"/>
              </a:defRPr>
            </a:lvl9pPr>
          </a:lstStyle>
          <a:p/>
        </p:txBody>
      </p:sp>
      <p:sp>
        <p:nvSpPr>
          <p:cNvPr id="312" name="Google Shape;312;p26"/>
          <p:cNvSpPr txBox="1"/>
          <p:nvPr>
            <p:ph idx="2" type="subTitle"/>
          </p:nvPr>
        </p:nvSpPr>
        <p:spPr>
          <a:xfrm>
            <a:off x="949367" y="4492664"/>
            <a:ext cx="3164400" cy="165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313" name="Google Shape;313;p26"/>
          <p:cNvSpPr txBox="1"/>
          <p:nvPr>
            <p:ph idx="3" type="subTitle"/>
          </p:nvPr>
        </p:nvSpPr>
        <p:spPr>
          <a:xfrm>
            <a:off x="4509033" y="3907700"/>
            <a:ext cx="3164400" cy="5852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1800"/>
              <a:buNone/>
              <a:defRPr b="1" sz="2133">
                <a:latin typeface="Epilogue"/>
                <a:ea typeface="Epilogue"/>
                <a:cs typeface="Epilogue"/>
                <a:sym typeface="Epilogue"/>
              </a:defRPr>
            </a:lvl1pPr>
            <a:lvl2pPr lvl="1" algn="ctr">
              <a:lnSpc>
                <a:spcPct val="115000"/>
              </a:lnSpc>
              <a:spcBef>
                <a:spcPts val="0"/>
              </a:spcBef>
              <a:spcAft>
                <a:spcPts val="0"/>
              </a:spcAft>
              <a:buSzPts val="1400"/>
              <a:buNone/>
              <a:defRPr b="1" sz="2133">
                <a:latin typeface="Epilogue"/>
                <a:ea typeface="Epilogue"/>
                <a:cs typeface="Epilogue"/>
                <a:sym typeface="Epilogue"/>
              </a:defRPr>
            </a:lvl2pPr>
            <a:lvl3pPr lvl="2" algn="ctr">
              <a:lnSpc>
                <a:spcPct val="115000"/>
              </a:lnSpc>
              <a:spcBef>
                <a:spcPts val="0"/>
              </a:spcBef>
              <a:spcAft>
                <a:spcPts val="0"/>
              </a:spcAft>
              <a:buSzPts val="1400"/>
              <a:buNone/>
              <a:defRPr b="1" sz="2133">
                <a:latin typeface="Epilogue"/>
                <a:ea typeface="Epilogue"/>
                <a:cs typeface="Epilogue"/>
                <a:sym typeface="Epilogue"/>
              </a:defRPr>
            </a:lvl3pPr>
            <a:lvl4pPr lvl="3" algn="ctr">
              <a:lnSpc>
                <a:spcPct val="115000"/>
              </a:lnSpc>
              <a:spcBef>
                <a:spcPts val="0"/>
              </a:spcBef>
              <a:spcAft>
                <a:spcPts val="0"/>
              </a:spcAft>
              <a:buSzPts val="1400"/>
              <a:buNone/>
              <a:defRPr b="1" sz="2133">
                <a:latin typeface="Epilogue"/>
                <a:ea typeface="Epilogue"/>
                <a:cs typeface="Epilogue"/>
                <a:sym typeface="Epilogue"/>
              </a:defRPr>
            </a:lvl4pPr>
            <a:lvl5pPr lvl="4" algn="ctr">
              <a:lnSpc>
                <a:spcPct val="115000"/>
              </a:lnSpc>
              <a:spcBef>
                <a:spcPts val="0"/>
              </a:spcBef>
              <a:spcAft>
                <a:spcPts val="0"/>
              </a:spcAft>
              <a:buSzPts val="1400"/>
              <a:buNone/>
              <a:defRPr b="1" sz="2133">
                <a:latin typeface="Epilogue"/>
                <a:ea typeface="Epilogue"/>
                <a:cs typeface="Epilogue"/>
                <a:sym typeface="Epilogue"/>
              </a:defRPr>
            </a:lvl5pPr>
            <a:lvl6pPr lvl="5" algn="ctr">
              <a:lnSpc>
                <a:spcPct val="115000"/>
              </a:lnSpc>
              <a:spcBef>
                <a:spcPts val="0"/>
              </a:spcBef>
              <a:spcAft>
                <a:spcPts val="0"/>
              </a:spcAft>
              <a:buSzPts val="1400"/>
              <a:buNone/>
              <a:defRPr b="1" sz="2133">
                <a:latin typeface="Epilogue"/>
                <a:ea typeface="Epilogue"/>
                <a:cs typeface="Epilogue"/>
                <a:sym typeface="Epilogue"/>
              </a:defRPr>
            </a:lvl6pPr>
            <a:lvl7pPr lvl="6" algn="ctr">
              <a:lnSpc>
                <a:spcPct val="115000"/>
              </a:lnSpc>
              <a:spcBef>
                <a:spcPts val="0"/>
              </a:spcBef>
              <a:spcAft>
                <a:spcPts val="0"/>
              </a:spcAft>
              <a:buSzPts val="1400"/>
              <a:buNone/>
              <a:defRPr b="1" sz="2133">
                <a:latin typeface="Epilogue"/>
                <a:ea typeface="Epilogue"/>
                <a:cs typeface="Epilogue"/>
                <a:sym typeface="Epilogue"/>
              </a:defRPr>
            </a:lvl7pPr>
            <a:lvl8pPr lvl="7" algn="ctr">
              <a:lnSpc>
                <a:spcPct val="115000"/>
              </a:lnSpc>
              <a:spcBef>
                <a:spcPts val="0"/>
              </a:spcBef>
              <a:spcAft>
                <a:spcPts val="0"/>
              </a:spcAft>
              <a:buSzPts val="1400"/>
              <a:buNone/>
              <a:defRPr b="1" sz="2133">
                <a:latin typeface="Epilogue"/>
                <a:ea typeface="Epilogue"/>
                <a:cs typeface="Epilogue"/>
                <a:sym typeface="Epilogue"/>
              </a:defRPr>
            </a:lvl8pPr>
            <a:lvl9pPr lvl="8" algn="ctr">
              <a:lnSpc>
                <a:spcPct val="115000"/>
              </a:lnSpc>
              <a:spcBef>
                <a:spcPts val="0"/>
              </a:spcBef>
              <a:spcAft>
                <a:spcPts val="0"/>
              </a:spcAft>
              <a:buSzPts val="1400"/>
              <a:buNone/>
              <a:defRPr b="1" sz="2133">
                <a:latin typeface="Epilogue"/>
                <a:ea typeface="Epilogue"/>
                <a:cs typeface="Epilogue"/>
                <a:sym typeface="Epilogue"/>
              </a:defRPr>
            </a:lvl9pPr>
          </a:lstStyle>
          <a:p/>
        </p:txBody>
      </p:sp>
      <p:sp>
        <p:nvSpPr>
          <p:cNvPr id="314" name="Google Shape;314;p26"/>
          <p:cNvSpPr txBox="1"/>
          <p:nvPr>
            <p:ph idx="4" type="subTitle"/>
          </p:nvPr>
        </p:nvSpPr>
        <p:spPr>
          <a:xfrm>
            <a:off x="4509033" y="4492667"/>
            <a:ext cx="3164400" cy="165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315" name="Google Shape;315;p26"/>
          <p:cNvSpPr txBox="1"/>
          <p:nvPr>
            <p:ph idx="5" type="subTitle"/>
          </p:nvPr>
        </p:nvSpPr>
        <p:spPr>
          <a:xfrm>
            <a:off x="8078233" y="3907700"/>
            <a:ext cx="3164400" cy="5852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1800"/>
              <a:buNone/>
              <a:defRPr b="1" sz="2133">
                <a:latin typeface="Epilogue"/>
                <a:ea typeface="Epilogue"/>
                <a:cs typeface="Epilogue"/>
                <a:sym typeface="Epilogue"/>
              </a:defRPr>
            </a:lvl1pPr>
            <a:lvl2pPr lvl="1" algn="ctr">
              <a:lnSpc>
                <a:spcPct val="115000"/>
              </a:lnSpc>
              <a:spcBef>
                <a:spcPts val="0"/>
              </a:spcBef>
              <a:spcAft>
                <a:spcPts val="0"/>
              </a:spcAft>
              <a:buSzPts val="1400"/>
              <a:buNone/>
              <a:defRPr b="1" sz="2133">
                <a:latin typeface="Epilogue"/>
                <a:ea typeface="Epilogue"/>
                <a:cs typeface="Epilogue"/>
                <a:sym typeface="Epilogue"/>
              </a:defRPr>
            </a:lvl2pPr>
            <a:lvl3pPr lvl="2" algn="ctr">
              <a:lnSpc>
                <a:spcPct val="115000"/>
              </a:lnSpc>
              <a:spcBef>
                <a:spcPts val="0"/>
              </a:spcBef>
              <a:spcAft>
                <a:spcPts val="0"/>
              </a:spcAft>
              <a:buSzPts val="1400"/>
              <a:buNone/>
              <a:defRPr b="1" sz="2133">
                <a:latin typeface="Epilogue"/>
                <a:ea typeface="Epilogue"/>
                <a:cs typeface="Epilogue"/>
                <a:sym typeface="Epilogue"/>
              </a:defRPr>
            </a:lvl3pPr>
            <a:lvl4pPr lvl="3" algn="ctr">
              <a:lnSpc>
                <a:spcPct val="115000"/>
              </a:lnSpc>
              <a:spcBef>
                <a:spcPts val="0"/>
              </a:spcBef>
              <a:spcAft>
                <a:spcPts val="0"/>
              </a:spcAft>
              <a:buSzPts val="1400"/>
              <a:buNone/>
              <a:defRPr b="1" sz="2133">
                <a:latin typeface="Epilogue"/>
                <a:ea typeface="Epilogue"/>
                <a:cs typeface="Epilogue"/>
                <a:sym typeface="Epilogue"/>
              </a:defRPr>
            </a:lvl4pPr>
            <a:lvl5pPr lvl="4" algn="ctr">
              <a:lnSpc>
                <a:spcPct val="115000"/>
              </a:lnSpc>
              <a:spcBef>
                <a:spcPts val="0"/>
              </a:spcBef>
              <a:spcAft>
                <a:spcPts val="0"/>
              </a:spcAft>
              <a:buSzPts val="1400"/>
              <a:buNone/>
              <a:defRPr b="1" sz="2133">
                <a:latin typeface="Epilogue"/>
                <a:ea typeface="Epilogue"/>
                <a:cs typeface="Epilogue"/>
                <a:sym typeface="Epilogue"/>
              </a:defRPr>
            </a:lvl5pPr>
            <a:lvl6pPr lvl="5" algn="ctr">
              <a:lnSpc>
                <a:spcPct val="115000"/>
              </a:lnSpc>
              <a:spcBef>
                <a:spcPts val="0"/>
              </a:spcBef>
              <a:spcAft>
                <a:spcPts val="0"/>
              </a:spcAft>
              <a:buSzPts val="1400"/>
              <a:buNone/>
              <a:defRPr b="1" sz="2133">
                <a:latin typeface="Epilogue"/>
                <a:ea typeface="Epilogue"/>
                <a:cs typeface="Epilogue"/>
                <a:sym typeface="Epilogue"/>
              </a:defRPr>
            </a:lvl6pPr>
            <a:lvl7pPr lvl="6" algn="ctr">
              <a:lnSpc>
                <a:spcPct val="115000"/>
              </a:lnSpc>
              <a:spcBef>
                <a:spcPts val="0"/>
              </a:spcBef>
              <a:spcAft>
                <a:spcPts val="0"/>
              </a:spcAft>
              <a:buSzPts val="1400"/>
              <a:buNone/>
              <a:defRPr b="1" sz="2133">
                <a:latin typeface="Epilogue"/>
                <a:ea typeface="Epilogue"/>
                <a:cs typeface="Epilogue"/>
                <a:sym typeface="Epilogue"/>
              </a:defRPr>
            </a:lvl7pPr>
            <a:lvl8pPr lvl="7" algn="ctr">
              <a:lnSpc>
                <a:spcPct val="115000"/>
              </a:lnSpc>
              <a:spcBef>
                <a:spcPts val="0"/>
              </a:spcBef>
              <a:spcAft>
                <a:spcPts val="0"/>
              </a:spcAft>
              <a:buSzPts val="1400"/>
              <a:buNone/>
              <a:defRPr b="1" sz="2133">
                <a:latin typeface="Epilogue"/>
                <a:ea typeface="Epilogue"/>
                <a:cs typeface="Epilogue"/>
                <a:sym typeface="Epilogue"/>
              </a:defRPr>
            </a:lvl8pPr>
            <a:lvl9pPr lvl="8" algn="ctr">
              <a:lnSpc>
                <a:spcPct val="115000"/>
              </a:lnSpc>
              <a:spcBef>
                <a:spcPts val="0"/>
              </a:spcBef>
              <a:spcAft>
                <a:spcPts val="0"/>
              </a:spcAft>
              <a:buSzPts val="1400"/>
              <a:buNone/>
              <a:defRPr b="1" sz="2133">
                <a:latin typeface="Epilogue"/>
                <a:ea typeface="Epilogue"/>
                <a:cs typeface="Epilogue"/>
                <a:sym typeface="Epilogue"/>
              </a:defRPr>
            </a:lvl9pPr>
          </a:lstStyle>
          <a:p/>
        </p:txBody>
      </p:sp>
      <p:sp>
        <p:nvSpPr>
          <p:cNvPr id="316" name="Google Shape;316;p26"/>
          <p:cNvSpPr txBox="1"/>
          <p:nvPr>
            <p:ph idx="6" type="subTitle"/>
          </p:nvPr>
        </p:nvSpPr>
        <p:spPr>
          <a:xfrm>
            <a:off x="8078233" y="4492664"/>
            <a:ext cx="3164400" cy="165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sz="1600"/>
            </a:lvl2pPr>
            <a:lvl3pPr lvl="2" algn="ctr">
              <a:lnSpc>
                <a:spcPct val="100000"/>
              </a:lnSpc>
              <a:spcBef>
                <a:spcPts val="0"/>
              </a:spcBef>
              <a:spcAft>
                <a:spcPts val="0"/>
              </a:spcAft>
              <a:buSzPts val="1400"/>
              <a:buNone/>
              <a:defRPr sz="1600"/>
            </a:lvl3pPr>
            <a:lvl4pPr lvl="3" algn="ctr">
              <a:lnSpc>
                <a:spcPct val="100000"/>
              </a:lnSpc>
              <a:spcBef>
                <a:spcPts val="0"/>
              </a:spcBef>
              <a:spcAft>
                <a:spcPts val="0"/>
              </a:spcAft>
              <a:buSzPts val="1400"/>
              <a:buNone/>
              <a:defRPr sz="1600"/>
            </a:lvl4pPr>
            <a:lvl5pPr lvl="4" algn="ctr">
              <a:lnSpc>
                <a:spcPct val="100000"/>
              </a:lnSpc>
              <a:spcBef>
                <a:spcPts val="0"/>
              </a:spcBef>
              <a:spcAft>
                <a:spcPts val="0"/>
              </a:spcAft>
              <a:buSzPts val="1400"/>
              <a:buNone/>
              <a:defRPr sz="1600"/>
            </a:lvl5pPr>
            <a:lvl6pPr lvl="5" algn="ctr">
              <a:lnSpc>
                <a:spcPct val="100000"/>
              </a:lnSpc>
              <a:spcBef>
                <a:spcPts val="0"/>
              </a:spcBef>
              <a:spcAft>
                <a:spcPts val="0"/>
              </a:spcAft>
              <a:buSzPts val="1400"/>
              <a:buNone/>
              <a:defRPr sz="1600"/>
            </a:lvl6pPr>
            <a:lvl7pPr lvl="6" algn="ctr">
              <a:lnSpc>
                <a:spcPct val="100000"/>
              </a:lnSpc>
              <a:spcBef>
                <a:spcPts val="0"/>
              </a:spcBef>
              <a:spcAft>
                <a:spcPts val="0"/>
              </a:spcAft>
              <a:buSzPts val="1400"/>
              <a:buNone/>
              <a:defRPr sz="1600"/>
            </a:lvl7pPr>
            <a:lvl8pPr lvl="7" algn="ctr">
              <a:lnSpc>
                <a:spcPct val="100000"/>
              </a:lnSpc>
              <a:spcBef>
                <a:spcPts val="0"/>
              </a:spcBef>
              <a:spcAft>
                <a:spcPts val="0"/>
              </a:spcAft>
              <a:buSzPts val="1400"/>
              <a:buNone/>
              <a:defRPr sz="1600"/>
            </a:lvl8pPr>
            <a:lvl9pPr lvl="8" algn="ctr">
              <a:lnSpc>
                <a:spcPct val="100000"/>
              </a:lnSpc>
              <a:spcBef>
                <a:spcPts val="0"/>
              </a:spcBef>
              <a:spcAft>
                <a:spcPts val="0"/>
              </a:spcAft>
              <a:buSzPts val="1400"/>
              <a:buNone/>
              <a:defRPr sz="1600"/>
            </a:lvl9pPr>
          </a:lstStyle>
          <a:p/>
        </p:txBody>
      </p:sp>
      <p:sp>
        <p:nvSpPr>
          <p:cNvPr id="317" name="Google Shape;317;p26"/>
          <p:cNvSpPr txBox="1"/>
          <p:nvPr>
            <p:ph type="title"/>
          </p:nvPr>
        </p:nvSpPr>
        <p:spPr>
          <a:xfrm>
            <a:off x="951000" y="719333"/>
            <a:ext cx="10290000" cy="8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318" name="Google Shape;318;p26"/>
          <p:cNvSpPr/>
          <p:nvPr/>
        </p:nvSpPr>
        <p:spPr>
          <a:xfrm flipH="1" rot="7858940">
            <a:off x="7006843" y="-2148333"/>
            <a:ext cx="1897541" cy="3741293"/>
          </a:xfrm>
          <a:custGeom>
            <a:rect b="b" l="l" r="r" t="t"/>
            <a:pathLst>
              <a:path extrusionOk="0" h="39437" w="20002">
                <a:moveTo>
                  <a:pt x="15848" y="0"/>
                </a:moveTo>
                <a:lnTo>
                  <a:pt x="8512" y="4499"/>
                </a:lnTo>
                <a:lnTo>
                  <a:pt x="12729" y="5612"/>
                </a:lnTo>
                <a:lnTo>
                  <a:pt x="1" y="36349"/>
                </a:lnTo>
                <a:lnTo>
                  <a:pt x="11710" y="39437"/>
                </a:lnTo>
                <a:lnTo>
                  <a:pt x="15785" y="6427"/>
                </a:lnTo>
                <a:lnTo>
                  <a:pt x="20001" y="7540"/>
                </a:lnTo>
                <a:lnTo>
                  <a:pt x="15848"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19" name="Shape 319"/>
        <p:cNvGrpSpPr/>
        <p:nvPr/>
      </p:nvGrpSpPr>
      <p:grpSpPr>
        <a:xfrm>
          <a:off x="0" y="0"/>
          <a:ext cx="0" cy="0"/>
          <a:chOff x="0" y="0"/>
          <a:chExt cx="0" cy="0"/>
        </a:xfrm>
      </p:grpSpPr>
      <p:grpSp>
        <p:nvGrpSpPr>
          <p:cNvPr id="320" name="Google Shape;320;p27"/>
          <p:cNvGrpSpPr/>
          <p:nvPr/>
        </p:nvGrpSpPr>
        <p:grpSpPr>
          <a:xfrm>
            <a:off x="-10800" y="0"/>
            <a:ext cx="12213600" cy="6942000"/>
            <a:chOff x="-8100" y="0"/>
            <a:chExt cx="9160200" cy="5206500"/>
          </a:xfrm>
        </p:grpSpPr>
        <p:grpSp>
          <p:nvGrpSpPr>
            <p:cNvPr id="321" name="Google Shape;321;p27"/>
            <p:cNvGrpSpPr/>
            <p:nvPr/>
          </p:nvGrpSpPr>
          <p:grpSpPr>
            <a:xfrm>
              <a:off x="-8100" y="458100"/>
              <a:ext cx="9160200" cy="4578350"/>
              <a:chOff x="-8100" y="458100"/>
              <a:chExt cx="9160200" cy="4578350"/>
            </a:xfrm>
          </p:grpSpPr>
          <p:cxnSp>
            <p:nvCxnSpPr>
              <p:cNvPr id="322" name="Google Shape;322;p27"/>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323" name="Google Shape;323;p27"/>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324" name="Google Shape;324;p27"/>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325" name="Google Shape;325;p27"/>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326" name="Google Shape;326;p27"/>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327" name="Google Shape;327;p27"/>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328" name="Google Shape;328;p27"/>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329" name="Google Shape;329;p27"/>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330" name="Google Shape;330;p27"/>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331" name="Google Shape;331;p27"/>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332" name="Google Shape;332;p27"/>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333" name="Google Shape;333;p27"/>
            <p:cNvGrpSpPr/>
            <p:nvPr/>
          </p:nvGrpSpPr>
          <p:grpSpPr>
            <a:xfrm>
              <a:off x="454450" y="0"/>
              <a:ext cx="8294400" cy="5206500"/>
              <a:chOff x="454450" y="0"/>
              <a:chExt cx="8294400" cy="5206500"/>
            </a:xfrm>
          </p:grpSpPr>
          <p:cxnSp>
            <p:nvCxnSpPr>
              <p:cNvPr id="334" name="Google Shape;334;p27"/>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35" name="Google Shape;335;p27"/>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36" name="Google Shape;336;p27"/>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37" name="Google Shape;337;p27"/>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38" name="Google Shape;338;p27"/>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39" name="Google Shape;339;p27"/>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0" name="Google Shape;340;p27"/>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1" name="Google Shape;341;p27"/>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2" name="Google Shape;342;p27"/>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3" name="Google Shape;343;p27"/>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4" name="Google Shape;344;p27"/>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5" name="Google Shape;345;p27"/>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6" name="Google Shape;346;p27"/>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7" name="Google Shape;347;p27"/>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8" name="Google Shape;348;p27"/>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49" name="Google Shape;349;p27"/>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50" name="Google Shape;350;p27"/>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51" name="Google Shape;351;p27"/>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52" name="Google Shape;352;p27"/>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353" name="Google Shape;353;p27"/>
          <p:cNvSpPr txBox="1"/>
          <p:nvPr>
            <p:ph type="title"/>
          </p:nvPr>
        </p:nvSpPr>
        <p:spPr>
          <a:xfrm>
            <a:off x="2966600" y="1690584"/>
            <a:ext cx="6258800" cy="1820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4200"/>
              <a:buNone/>
              <a:defRPr sz="4533"/>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354" name="Google Shape;354;p27"/>
          <p:cNvSpPr txBox="1"/>
          <p:nvPr>
            <p:ph idx="1" type="subTitle"/>
          </p:nvPr>
        </p:nvSpPr>
        <p:spPr>
          <a:xfrm>
            <a:off x="2966600" y="3662617"/>
            <a:ext cx="6258800" cy="150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355" name="Google Shape;355;p27"/>
          <p:cNvSpPr/>
          <p:nvPr/>
        </p:nvSpPr>
        <p:spPr>
          <a:xfrm flipH="1">
            <a:off x="10194843" y="887800"/>
            <a:ext cx="3723452" cy="2549413"/>
          </a:xfrm>
          <a:custGeom>
            <a:rect b="b" l="l" r="r" t="t"/>
            <a:pathLst>
              <a:path extrusionOk="0" h="27604" w="40316">
                <a:moveTo>
                  <a:pt x="3872" y="1"/>
                </a:moveTo>
                <a:lnTo>
                  <a:pt x="1" y="11145"/>
                </a:lnTo>
                <a:cubicBezTo>
                  <a:pt x="1" y="11145"/>
                  <a:pt x="11093" y="21168"/>
                  <a:pt x="22453" y="21168"/>
                </a:cubicBezTo>
                <a:cubicBezTo>
                  <a:pt x="22764" y="21168"/>
                  <a:pt x="23075" y="21161"/>
                  <a:pt x="23387" y="21145"/>
                </a:cubicBezTo>
                <a:lnTo>
                  <a:pt x="23387" y="21145"/>
                </a:lnTo>
                <a:lnTo>
                  <a:pt x="22431" y="27603"/>
                </a:lnTo>
                <a:lnTo>
                  <a:pt x="40315" y="19202"/>
                </a:lnTo>
                <a:lnTo>
                  <a:pt x="25205" y="8966"/>
                </a:lnTo>
                <a:lnTo>
                  <a:pt x="24171" y="15910"/>
                </a:lnTo>
                <a:cubicBezTo>
                  <a:pt x="20534" y="15424"/>
                  <a:pt x="12587" y="12791"/>
                  <a:pt x="387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356" name="Shape 356"/>
        <p:cNvGrpSpPr/>
        <p:nvPr/>
      </p:nvGrpSpPr>
      <p:grpSpPr>
        <a:xfrm>
          <a:off x="0" y="0"/>
          <a:ext cx="0" cy="0"/>
          <a:chOff x="0" y="0"/>
          <a:chExt cx="0" cy="0"/>
        </a:xfrm>
      </p:grpSpPr>
      <p:grpSp>
        <p:nvGrpSpPr>
          <p:cNvPr id="357" name="Google Shape;357;p28"/>
          <p:cNvGrpSpPr/>
          <p:nvPr/>
        </p:nvGrpSpPr>
        <p:grpSpPr>
          <a:xfrm>
            <a:off x="-10800" y="0"/>
            <a:ext cx="12213600" cy="6942000"/>
            <a:chOff x="-8100" y="0"/>
            <a:chExt cx="9160200" cy="5206500"/>
          </a:xfrm>
        </p:grpSpPr>
        <p:grpSp>
          <p:nvGrpSpPr>
            <p:cNvPr id="358" name="Google Shape;358;p28"/>
            <p:cNvGrpSpPr/>
            <p:nvPr/>
          </p:nvGrpSpPr>
          <p:grpSpPr>
            <a:xfrm>
              <a:off x="-8100" y="458100"/>
              <a:ext cx="9160200" cy="4578350"/>
              <a:chOff x="-8100" y="458100"/>
              <a:chExt cx="9160200" cy="4578350"/>
            </a:xfrm>
          </p:grpSpPr>
          <p:cxnSp>
            <p:nvCxnSpPr>
              <p:cNvPr id="359" name="Google Shape;359;p28"/>
              <p:cNvCxnSpPr/>
              <p:nvPr/>
            </p:nvCxnSpPr>
            <p:spPr>
              <a:xfrm>
                <a:off x="-8100" y="458100"/>
                <a:ext cx="9160200" cy="0"/>
              </a:xfrm>
              <a:prstGeom prst="straightConnector1">
                <a:avLst/>
              </a:prstGeom>
              <a:noFill/>
              <a:ln cap="flat" cmpd="sng" w="9525">
                <a:solidFill>
                  <a:srgbClr val="EDEDED"/>
                </a:solidFill>
                <a:prstDash val="solid"/>
                <a:round/>
                <a:headEnd len="sm" w="sm" type="none"/>
                <a:tailEnd len="sm" w="sm" type="none"/>
              </a:ln>
            </p:spPr>
          </p:cxnSp>
          <p:cxnSp>
            <p:nvCxnSpPr>
              <p:cNvPr id="360" name="Google Shape;360;p28"/>
              <p:cNvCxnSpPr/>
              <p:nvPr/>
            </p:nvCxnSpPr>
            <p:spPr>
              <a:xfrm>
                <a:off x="-8100" y="915935"/>
                <a:ext cx="9160200" cy="0"/>
              </a:xfrm>
              <a:prstGeom prst="straightConnector1">
                <a:avLst/>
              </a:prstGeom>
              <a:noFill/>
              <a:ln cap="flat" cmpd="sng" w="9525">
                <a:solidFill>
                  <a:srgbClr val="EDEDED"/>
                </a:solidFill>
                <a:prstDash val="solid"/>
                <a:round/>
                <a:headEnd len="sm" w="sm" type="none"/>
                <a:tailEnd len="sm" w="sm" type="none"/>
              </a:ln>
            </p:spPr>
          </p:cxnSp>
          <p:cxnSp>
            <p:nvCxnSpPr>
              <p:cNvPr id="361" name="Google Shape;361;p28"/>
              <p:cNvCxnSpPr/>
              <p:nvPr/>
            </p:nvCxnSpPr>
            <p:spPr>
              <a:xfrm>
                <a:off x="-8100" y="1373770"/>
                <a:ext cx="9160200" cy="0"/>
              </a:xfrm>
              <a:prstGeom prst="straightConnector1">
                <a:avLst/>
              </a:prstGeom>
              <a:noFill/>
              <a:ln cap="flat" cmpd="sng" w="9525">
                <a:solidFill>
                  <a:srgbClr val="EDEDED"/>
                </a:solidFill>
                <a:prstDash val="solid"/>
                <a:round/>
                <a:headEnd len="sm" w="sm" type="none"/>
                <a:tailEnd len="sm" w="sm" type="none"/>
              </a:ln>
            </p:spPr>
          </p:cxnSp>
          <p:cxnSp>
            <p:nvCxnSpPr>
              <p:cNvPr id="362" name="Google Shape;362;p28"/>
              <p:cNvCxnSpPr/>
              <p:nvPr/>
            </p:nvCxnSpPr>
            <p:spPr>
              <a:xfrm>
                <a:off x="-8100" y="1831605"/>
                <a:ext cx="9160200" cy="0"/>
              </a:xfrm>
              <a:prstGeom prst="straightConnector1">
                <a:avLst/>
              </a:prstGeom>
              <a:noFill/>
              <a:ln cap="flat" cmpd="sng" w="9525">
                <a:solidFill>
                  <a:srgbClr val="EDEDED"/>
                </a:solidFill>
                <a:prstDash val="solid"/>
                <a:round/>
                <a:headEnd len="sm" w="sm" type="none"/>
                <a:tailEnd len="sm" w="sm" type="none"/>
              </a:ln>
            </p:spPr>
          </p:cxnSp>
          <p:cxnSp>
            <p:nvCxnSpPr>
              <p:cNvPr id="363" name="Google Shape;363;p28"/>
              <p:cNvCxnSpPr/>
              <p:nvPr/>
            </p:nvCxnSpPr>
            <p:spPr>
              <a:xfrm>
                <a:off x="-8100" y="2289440"/>
                <a:ext cx="9160200" cy="0"/>
              </a:xfrm>
              <a:prstGeom prst="straightConnector1">
                <a:avLst/>
              </a:prstGeom>
              <a:noFill/>
              <a:ln cap="flat" cmpd="sng" w="9525">
                <a:solidFill>
                  <a:srgbClr val="EDEDED"/>
                </a:solidFill>
                <a:prstDash val="solid"/>
                <a:round/>
                <a:headEnd len="sm" w="sm" type="none"/>
                <a:tailEnd len="sm" w="sm" type="none"/>
              </a:ln>
            </p:spPr>
          </p:cxnSp>
          <p:cxnSp>
            <p:nvCxnSpPr>
              <p:cNvPr id="364" name="Google Shape;364;p28"/>
              <p:cNvCxnSpPr/>
              <p:nvPr/>
            </p:nvCxnSpPr>
            <p:spPr>
              <a:xfrm>
                <a:off x="-8100" y="2747275"/>
                <a:ext cx="9160200" cy="0"/>
              </a:xfrm>
              <a:prstGeom prst="straightConnector1">
                <a:avLst/>
              </a:prstGeom>
              <a:noFill/>
              <a:ln cap="flat" cmpd="sng" w="9525">
                <a:solidFill>
                  <a:srgbClr val="EDEDED"/>
                </a:solidFill>
                <a:prstDash val="solid"/>
                <a:round/>
                <a:headEnd len="sm" w="sm" type="none"/>
                <a:tailEnd len="sm" w="sm" type="none"/>
              </a:ln>
            </p:spPr>
          </p:cxnSp>
          <p:cxnSp>
            <p:nvCxnSpPr>
              <p:cNvPr id="365" name="Google Shape;365;p28"/>
              <p:cNvCxnSpPr/>
              <p:nvPr/>
            </p:nvCxnSpPr>
            <p:spPr>
              <a:xfrm>
                <a:off x="-8100" y="3205110"/>
                <a:ext cx="9160200" cy="0"/>
              </a:xfrm>
              <a:prstGeom prst="straightConnector1">
                <a:avLst/>
              </a:prstGeom>
              <a:noFill/>
              <a:ln cap="flat" cmpd="sng" w="9525">
                <a:solidFill>
                  <a:srgbClr val="EDEDED"/>
                </a:solidFill>
                <a:prstDash val="solid"/>
                <a:round/>
                <a:headEnd len="sm" w="sm" type="none"/>
                <a:tailEnd len="sm" w="sm" type="none"/>
              </a:ln>
            </p:spPr>
          </p:cxnSp>
          <p:cxnSp>
            <p:nvCxnSpPr>
              <p:cNvPr id="366" name="Google Shape;366;p28"/>
              <p:cNvCxnSpPr/>
              <p:nvPr/>
            </p:nvCxnSpPr>
            <p:spPr>
              <a:xfrm>
                <a:off x="-8100" y="3662945"/>
                <a:ext cx="9160200" cy="0"/>
              </a:xfrm>
              <a:prstGeom prst="straightConnector1">
                <a:avLst/>
              </a:prstGeom>
              <a:noFill/>
              <a:ln cap="flat" cmpd="sng" w="9525">
                <a:solidFill>
                  <a:srgbClr val="EDEDED"/>
                </a:solidFill>
                <a:prstDash val="solid"/>
                <a:round/>
                <a:headEnd len="sm" w="sm" type="none"/>
                <a:tailEnd len="sm" w="sm" type="none"/>
              </a:ln>
            </p:spPr>
          </p:cxnSp>
          <p:cxnSp>
            <p:nvCxnSpPr>
              <p:cNvPr id="367" name="Google Shape;367;p28"/>
              <p:cNvCxnSpPr/>
              <p:nvPr/>
            </p:nvCxnSpPr>
            <p:spPr>
              <a:xfrm>
                <a:off x="-8100" y="4120780"/>
                <a:ext cx="9160200" cy="0"/>
              </a:xfrm>
              <a:prstGeom prst="straightConnector1">
                <a:avLst/>
              </a:prstGeom>
              <a:noFill/>
              <a:ln cap="flat" cmpd="sng" w="9525">
                <a:solidFill>
                  <a:srgbClr val="EDEDED"/>
                </a:solidFill>
                <a:prstDash val="solid"/>
                <a:round/>
                <a:headEnd len="sm" w="sm" type="none"/>
                <a:tailEnd len="sm" w="sm" type="none"/>
              </a:ln>
            </p:spPr>
          </p:cxnSp>
          <p:cxnSp>
            <p:nvCxnSpPr>
              <p:cNvPr id="368" name="Google Shape;368;p28"/>
              <p:cNvCxnSpPr/>
              <p:nvPr/>
            </p:nvCxnSpPr>
            <p:spPr>
              <a:xfrm>
                <a:off x="-8100" y="4578615"/>
                <a:ext cx="9160200" cy="0"/>
              </a:xfrm>
              <a:prstGeom prst="straightConnector1">
                <a:avLst/>
              </a:prstGeom>
              <a:noFill/>
              <a:ln cap="flat" cmpd="sng" w="9525">
                <a:solidFill>
                  <a:srgbClr val="EDEDED"/>
                </a:solidFill>
                <a:prstDash val="solid"/>
                <a:round/>
                <a:headEnd len="sm" w="sm" type="none"/>
                <a:tailEnd len="sm" w="sm" type="none"/>
              </a:ln>
            </p:spPr>
          </p:cxnSp>
          <p:cxnSp>
            <p:nvCxnSpPr>
              <p:cNvPr id="369" name="Google Shape;369;p28"/>
              <p:cNvCxnSpPr/>
              <p:nvPr/>
            </p:nvCxnSpPr>
            <p:spPr>
              <a:xfrm>
                <a:off x="-8100" y="5036450"/>
                <a:ext cx="9160200" cy="0"/>
              </a:xfrm>
              <a:prstGeom prst="straightConnector1">
                <a:avLst/>
              </a:prstGeom>
              <a:noFill/>
              <a:ln cap="flat" cmpd="sng" w="9525">
                <a:solidFill>
                  <a:srgbClr val="EDEDED"/>
                </a:solidFill>
                <a:prstDash val="solid"/>
                <a:round/>
                <a:headEnd len="sm" w="sm" type="none"/>
                <a:tailEnd len="sm" w="sm" type="none"/>
              </a:ln>
            </p:spPr>
          </p:cxnSp>
        </p:grpSp>
        <p:grpSp>
          <p:nvGrpSpPr>
            <p:cNvPr id="370" name="Google Shape;370;p28"/>
            <p:cNvGrpSpPr/>
            <p:nvPr/>
          </p:nvGrpSpPr>
          <p:grpSpPr>
            <a:xfrm>
              <a:off x="454450" y="0"/>
              <a:ext cx="8294400" cy="5206500"/>
              <a:chOff x="454450" y="0"/>
              <a:chExt cx="8294400" cy="5206500"/>
            </a:xfrm>
          </p:grpSpPr>
          <p:cxnSp>
            <p:nvCxnSpPr>
              <p:cNvPr id="371" name="Google Shape;371;p28"/>
              <p:cNvCxnSpPr/>
              <p:nvPr/>
            </p:nvCxnSpPr>
            <p:spPr>
              <a:xfrm>
                <a:off x="454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72" name="Google Shape;372;p28"/>
              <p:cNvCxnSpPr/>
              <p:nvPr/>
            </p:nvCxnSpPr>
            <p:spPr>
              <a:xfrm>
                <a:off x="915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73" name="Google Shape;373;p28"/>
              <p:cNvCxnSpPr/>
              <p:nvPr/>
            </p:nvCxnSpPr>
            <p:spPr>
              <a:xfrm>
                <a:off x="1376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74" name="Google Shape;374;p28"/>
              <p:cNvCxnSpPr/>
              <p:nvPr/>
            </p:nvCxnSpPr>
            <p:spPr>
              <a:xfrm>
                <a:off x="1836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75" name="Google Shape;375;p28"/>
              <p:cNvCxnSpPr/>
              <p:nvPr/>
            </p:nvCxnSpPr>
            <p:spPr>
              <a:xfrm>
                <a:off x="2297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76" name="Google Shape;376;p28"/>
              <p:cNvCxnSpPr/>
              <p:nvPr/>
            </p:nvCxnSpPr>
            <p:spPr>
              <a:xfrm>
                <a:off x="2758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77" name="Google Shape;377;p28"/>
              <p:cNvCxnSpPr/>
              <p:nvPr/>
            </p:nvCxnSpPr>
            <p:spPr>
              <a:xfrm>
                <a:off x="3219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78" name="Google Shape;378;p28"/>
              <p:cNvCxnSpPr/>
              <p:nvPr/>
            </p:nvCxnSpPr>
            <p:spPr>
              <a:xfrm>
                <a:off x="3680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79" name="Google Shape;379;p28"/>
              <p:cNvCxnSpPr/>
              <p:nvPr/>
            </p:nvCxnSpPr>
            <p:spPr>
              <a:xfrm>
                <a:off x="4140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0" name="Google Shape;380;p28"/>
              <p:cNvCxnSpPr/>
              <p:nvPr/>
            </p:nvCxnSpPr>
            <p:spPr>
              <a:xfrm>
                <a:off x="4601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1" name="Google Shape;381;p28"/>
              <p:cNvCxnSpPr/>
              <p:nvPr/>
            </p:nvCxnSpPr>
            <p:spPr>
              <a:xfrm>
                <a:off x="5062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2" name="Google Shape;382;p28"/>
              <p:cNvCxnSpPr/>
              <p:nvPr/>
            </p:nvCxnSpPr>
            <p:spPr>
              <a:xfrm>
                <a:off x="5523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3" name="Google Shape;383;p28"/>
              <p:cNvCxnSpPr/>
              <p:nvPr/>
            </p:nvCxnSpPr>
            <p:spPr>
              <a:xfrm>
                <a:off x="5984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4" name="Google Shape;384;p28"/>
              <p:cNvCxnSpPr/>
              <p:nvPr/>
            </p:nvCxnSpPr>
            <p:spPr>
              <a:xfrm>
                <a:off x="64448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5" name="Google Shape;385;p28"/>
              <p:cNvCxnSpPr/>
              <p:nvPr/>
            </p:nvCxnSpPr>
            <p:spPr>
              <a:xfrm>
                <a:off x="69056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6" name="Google Shape;386;p28"/>
              <p:cNvCxnSpPr/>
              <p:nvPr/>
            </p:nvCxnSpPr>
            <p:spPr>
              <a:xfrm>
                <a:off x="73664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7" name="Google Shape;387;p28"/>
              <p:cNvCxnSpPr/>
              <p:nvPr/>
            </p:nvCxnSpPr>
            <p:spPr>
              <a:xfrm>
                <a:off x="78272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8" name="Google Shape;388;p28"/>
              <p:cNvCxnSpPr/>
              <p:nvPr/>
            </p:nvCxnSpPr>
            <p:spPr>
              <a:xfrm>
                <a:off x="8288050" y="0"/>
                <a:ext cx="0" cy="5206500"/>
              </a:xfrm>
              <a:prstGeom prst="straightConnector1">
                <a:avLst/>
              </a:prstGeom>
              <a:noFill/>
              <a:ln cap="flat" cmpd="sng" w="9525">
                <a:solidFill>
                  <a:srgbClr val="EDEDED"/>
                </a:solidFill>
                <a:prstDash val="solid"/>
                <a:round/>
                <a:headEnd len="sm" w="sm" type="none"/>
                <a:tailEnd len="sm" w="sm" type="none"/>
              </a:ln>
            </p:spPr>
          </p:cxnSp>
          <p:cxnSp>
            <p:nvCxnSpPr>
              <p:cNvPr id="389" name="Google Shape;389;p28"/>
              <p:cNvCxnSpPr/>
              <p:nvPr/>
            </p:nvCxnSpPr>
            <p:spPr>
              <a:xfrm>
                <a:off x="8748850" y="0"/>
                <a:ext cx="0" cy="5206500"/>
              </a:xfrm>
              <a:prstGeom prst="straightConnector1">
                <a:avLst/>
              </a:prstGeom>
              <a:noFill/>
              <a:ln cap="flat" cmpd="sng" w="9525">
                <a:solidFill>
                  <a:srgbClr val="EDEDED"/>
                </a:solidFill>
                <a:prstDash val="solid"/>
                <a:round/>
                <a:headEnd len="sm" w="sm" type="none"/>
                <a:tailEnd len="sm" w="sm" type="none"/>
              </a:ln>
            </p:spPr>
          </p:cxnSp>
        </p:grpSp>
      </p:grpSp>
      <p:sp>
        <p:nvSpPr>
          <p:cNvPr id="390" name="Google Shape;390;p28"/>
          <p:cNvSpPr txBox="1"/>
          <p:nvPr>
            <p:ph type="title"/>
          </p:nvPr>
        </p:nvSpPr>
        <p:spPr>
          <a:xfrm>
            <a:off x="951000" y="719333"/>
            <a:ext cx="10290000" cy="8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grpSp>
        <p:nvGrpSpPr>
          <p:cNvPr id="391" name="Google Shape;391;p28"/>
          <p:cNvGrpSpPr/>
          <p:nvPr/>
        </p:nvGrpSpPr>
        <p:grpSpPr>
          <a:xfrm rot="-6840923">
            <a:off x="-1681395" y="5259323"/>
            <a:ext cx="2810323" cy="3381988"/>
            <a:chOff x="5244000" y="2572025"/>
            <a:chExt cx="944000" cy="1136025"/>
          </a:xfrm>
        </p:grpSpPr>
        <p:sp>
          <p:nvSpPr>
            <p:cNvPr id="392" name="Google Shape;392;p28"/>
            <p:cNvSpPr/>
            <p:nvPr/>
          </p:nvSpPr>
          <p:spPr>
            <a:xfrm>
              <a:off x="5547675" y="2799300"/>
              <a:ext cx="640325" cy="677075"/>
            </a:xfrm>
            <a:custGeom>
              <a:rect b="b" l="l" r="r" t="t"/>
              <a:pathLst>
                <a:path extrusionOk="0" h="27083" w="25613">
                  <a:moveTo>
                    <a:pt x="17007" y="0"/>
                  </a:moveTo>
                  <a:cubicBezTo>
                    <a:pt x="17007" y="0"/>
                    <a:pt x="1" y="1208"/>
                    <a:pt x="252" y="26788"/>
                  </a:cubicBezTo>
                  <a:cubicBezTo>
                    <a:pt x="591" y="27000"/>
                    <a:pt x="1063" y="27082"/>
                    <a:pt x="1590" y="27082"/>
                  </a:cubicBezTo>
                  <a:cubicBezTo>
                    <a:pt x="3400" y="27082"/>
                    <a:pt x="5863" y="26114"/>
                    <a:pt x="5863" y="26114"/>
                  </a:cubicBezTo>
                  <a:cubicBezTo>
                    <a:pt x="5863" y="26114"/>
                    <a:pt x="7681" y="15048"/>
                    <a:pt x="10926" y="13856"/>
                  </a:cubicBezTo>
                  <a:cubicBezTo>
                    <a:pt x="16333" y="11850"/>
                    <a:pt x="25613" y="1223"/>
                    <a:pt x="170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93" name="Google Shape;393;p28"/>
            <p:cNvSpPr/>
            <p:nvPr/>
          </p:nvSpPr>
          <p:spPr>
            <a:xfrm>
              <a:off x="5244000" y="2572025"/>
              <a:ext cx="874800" cy="601525"/>
            </a:xfrm>
            <a:custGeom>
              <a:rect b="b" l="l" r="r" t="t"/>
              <a:pathLst>
                <a:path extrusionOk="0" h="24061" w="34992">
                  <a:moveTo>
                    <a:pt x="8903" y="0"/>
                  </a:moveTo>
                  <a:cubicBezTo>
                    <a:pt x="8903" y="0"/>
                    <a:pt x="0" y="8323"/>
                    <a:pt x="878" y="14860"/>
                  </a:cubicBezTo>
                  <a:cubicBezTo>
                    <a:pt x="1570" y="20016"/>
                    <a:pt x="14369" y="24060"/>
                    <a:pt x="22782" y="24060"/>
                  </a:cubicBezTo>
                  <a:cubicBezTo>
                    <a:pt x="25033" y="24060"/>
                    <a:pt x="26970" y="23771"/>
                    <a:pt x="28277" y="23136"/>
                  </a:cubicBezTo>
                  <a:cubicBezTo>
                    <a:pt x="33725" y="20487"/>
                    <a:pt x="34992" y="9060"/>
                    <a:pt x="29650" y="9060"/>
                  </a:cubicBezTo>
                  <a:cubicBezTo>
                    <a:pt x="29491" y="9060"/>
                    <a:pt x="29326" y="9070"/>
                    <a:pt x="29154" y="9091"/>
                  </a:cubicBezTo>
                  <a:cubicBezTo>
                    <a:pt x="33198" y="9577"/>
                    <a:pt x="33794" y="16929"/>
                    <a:pt x="23167" y="18700"/>
                  </a:cubicBezTo>
                  <a:cubicBezTo>
                    <a:pt x="22851" y="18753"/>
                    <a:pt x="22540" y="18778"/>
                    <a:pt x="22234" y="18778"/>
                  </a:cubicBezTo>
                  <a:cubicBezTo>
                    <a:pt x="13918" y="18778"/>
                    <a:pt x="8903" y="0"/>
                    <a:pt x="89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94" name="Google Shape;394;p28"/>
            <p:cNvSpPr/>
            <p:nvPr/>
          </p:nvSpPr>
          <p:spPr>
            <a:xfrm>
              <a:off x="5401125" y="3436850"/>
              <a:ext cx="433425" cy="271200"/>
            </a:xfrm>
            <a:custGeom>
              <a:rect b="b" l="l" r="r" t="t"/>
              <a:pathLst>
                <a:path extrusionOk="0" h="10848" w="17337">
                  <a:moveTo>
                    <a:pt x="17336" y="0"/>
                  </a:moveTo>
                  <a:lnTo>
                    <a:pt x="1" y="2101"/>
                  </a:lnTo>
                  <a:lnTo>
                    <a:pt x="9860" y="10847"/>
                  </a:lnTo>
                  <a:lnTo>
                    <a:pt x="1733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1.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CFCFC"/>
            </a:gs>
            <a:gs pos="100000">
              <a:srgbClr val="CFE2F3"/>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950967" y="719333"/>
            <a:ext cx="10290000" cy="80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Epilogue"/>
              <a:buNone/>
              <a:defRPr b="1" i="0" sz="2500" u="none" cap="none" strike="noStrike">
                <a:solidFill>
                  <a:schemeClr val="dk1"/>
                </a:solidFill>
                <a:latin typeface="Epilogue"/>
                <a:ea typeface="Epilogue"/>
                <a:cs typeface="Epilogue"/>
                <a:sym typeface="Epilogue"/>
              </a:defRPr>
            </a:lvl1pPr>
            <a:lvl2pPr lvl="1" marR="0" rtl="0" algn="l">
              <a:lnSpc>
                <a:spcPct val="100000"/>
              </a:lnSpc>
              <a:spcBef>
                <a:spcPts val="0"/>
              </a:spcBef>
              <a:spcAft>
                <a:spcPts val="0"/>
              </a:spcAft>
              <a:buClr>
                <a:schemeClr val="dk1"/>
              </a:buClr>
              <a:buSzPts val="2500"/>
              <a:buFont typeface="Epilogue"/>
              <a:buNone/>
              <a:defRPr b="1" i="0" sz="2500" u="none" cap="none" strike="noStrike">
                <a:solidFill>
                  <a:schemeClr val="dk1"/>
                </a:solidFill>
                <a:latin typeface="Epilogue"/>
                <a:ea typeface="Epilogue"/>
                <a:cs typeface="Epilogue"/>
                <a:sym typeface="Epilogue"/>
              </a:defRPr>
            </a:lvl2pPr>
            <a:lvl3pPr lvl="2" marR="0" rtl="0" algn="l">
              <a:lnSpc>
                <a:spcPct val="100000"/>
              </a:lnSpc>
              <a:spcBef>
                <a:spcPts val="0"/>
              </a:spcBef>
              <a:spcAft>
                <a:spcPts val="0"/>
              </a:spcAft>
              <a:buClr>
                <a:schemeClr val="dk1"/>
              </a:buClr>
              <a:buSzPts val="2500"/>
              <a:buFont typeface="Epilogue"/>
              <a:buNone/>
              <a:defRPr b="1" i="0" sz="2500" u="none" cap="none" strike="noStrike">
                <a:solidFill>
                  <a:schemeClr val="dk1"/>
                </a:solidFill>
                <a:latin typeface="Epilogue"/>
                <a:ea typeface="Epilogue"/>
                <a:cs typeface="Epilogue"/>
                <a:sym typeface="Epilogue"/>
              </a:defRPr>
            </a:lvl3pPr>
            <a:lvl4pPr lvl="3" marR="0" rtl="0" algn="l">
              <a:lnSpc>
                <a:spcPct val="100000"/>
              </a:lnSpc>
              <a:spcBef>
                <a:spcPts val="0"/>
              </a:spcBef>
              <a:spcAft>
                <a:spcPts val="0"/>
              </a:spcAft>
              <a:buClr>
                <a:schemeClr val="dk1"/>
              </a:buClr>
              <a:buSzPts val="2500"/>
              <a:buFont typeface="Epilogue"/>
              <a:buNone/>
              <a:defRPr b="1" i="0" sz="2500" u="none" cap="none" strike="noStrike">
                <a:solidFill>
                  <a:schemeClr val="dk1"/>
                </a:solidFill>
                <a:latin typeface="Epilogue"/>
                <a:ea typeface="Epilogue"/>
                <a:cs typeface="Epilogue"/>
                <a:sym typeface="Epilogue"/>
              </a:defRPr>
            </a:lvl4pPr>
            <a:lvl5pPr lvl="4" marR="0" rtl="0" algn="l">
              <a:lnSpc>
                <a:spcPct val="100000"/>
              </a:lnSpc>
              <a:spcBef>
                <a:spcPts val="0"/>
              </a:spcBef>
              <a:spcAft>
                <a:spcPts val="0"/>
              </a:spcAft>
              <a:buClr>
                <a:schemeClr val="dk1"/>
              </a:buClr>
              <a:buSzPts val="2500"/>
              <a:buFont typeface="Epilogue"/>
              <a:buNone/>
              <a:defRPr b="1" i="0" sz="2500" u="none" cap="none" strike="noStrike">
                <a:solidFill>
                  <a:schemeClr val="dk1"/>
                </a:solidFill>
                <a:latin typeface="Epilogue"/>
                <a:ea typeface="Epilogue"/>
                <a:cs typeface="Epilogue"/>
                <a:sym typeface="Epilogue"/>
              </a:defRPr>
            </a:lvl5pPr>
            <a:lvl6pPr lvl="5" marR="0" rtl="0" algn="l">
              <a:lnSpc>
                <a:spcPct val="100000"/>
              </a:lnSpc>
              <a:spcBef>
                <a:spcPts val="0"/>
              </a:spcBef>
              <a:spcAft>
                <a:spcPts val="0"/>
              </a:spcAft>
              <a:buClr>
                <a:schemeClr val="dk1"/>
              </a:buClr>
              <a:buSzPts val="2500"/>
              <a:buFont typeface="Epilogue"/>
              <a:buNone/>
              <a:defRPr b="1" i="0" sz="2500" u="none" cap="none" strike="noStrike">
                <a:solidFill>
                  <a:schemeClr val="dk1"/>
                </a:solidFill>
                <a:latin typeface="Epilogue"/>
                <a:ea typeface="Epilogue"/>
                <a:cs typeface="Epilogue"/>
                <a:sym typeface="Epilogue"/>
              </a:defRPr>
            </a:lvl6pPr>
            <a:lvl7pPr lvl="6" marR="0" rtl="0" algn="l">
              <a:lnSpc>
                <a:spcPct val="100000"/>
              </a:lnSpc>
              <a:spcBef>
                <a:spcPts val="0"/>
              </a:spcBef>
              <a:spcAft>
                <a:spcPts val="0"/>
              </a:spcAft>
              <a:buClr>
                <a:schemeClr val="dk1"/>
              </a:buClr>
              <a:buSzPts val="2500"/>
              <a:buFont typeface="Epilogue"/>
              <a:buNone/>
              <a:defRPr b="1" i="0" sz="2500" u="none" cap="none" strike="noStrike">
                <a:solidFill>
                  <a:schemeClr val="dk1"/>
                </a:solidFill>
                <a:latin typeface="Epilogue"/>
                <a:ea typeface="Epilogue"/>
                <a:cs typeface="Epilogue"/>
                <a:sym typeface="Epilogue"/>
              </a:defRPr>
            </a:lvl7pPr>
            <a:lvl8pPr lvl="7" marR="0" rtl="0" algn="l">
              <a:lnSpc>
                <a:spcPct val="100000"/>
              </a:lnSpc>
              <a:spcBef>
                <a:spcPts val="0"/>
              </a:spcBef>
              <a:spcAft>
                <a:spcPts val="0"/>
              </a:spcAft>
              <a:buClr>
                <a:schemeClr val="dk1"/>
              </a:buClr>
              <a:buSzPts val="2500"/>
              <a:buFont typeface="Epilogue"/>
              <a:buNone/>
              <a:defRPr b="1" i="0" sz="2500" u="none" cap="none" strike="noStrike">
                <a:solidFill>
                  <a:schemeClr val="dk1"/>
                </a:solidFill>
                <a:latin typeface="Epilogue"/>
                <a:ea typeface="Epilogue"/>
                <a:cs typeface="Epilogue"/>
                <a:sym typeface="Epilogue"/>
              </a:defRPr>
            </a:lvl8pPr>
            <a:lvl9pPr lvl="8" marR="0" rtl="0" algn="l">
              <a:lnSpc>
                <a:spcPct val="100000"/>
              </a:lnSpc>
              <a:spcBef>
                <a:spcPts val="0"/>
              </a:spcBef>
              <a:spcAft>
                <a:spcPts val="0"/>
              </a:spcAft>
              <a:buClr>
                <a:schemeClr val="dk1"/>
              </a:buClr>
              <a:buSzPts val="2500"/>
              <a:buFont typeface="Epilogue"/>
              <a:buNone/>
              <a:defRPr b="1" i="0" sz="2500" u="none" cap="none" strike="noStrike">
                <a:solidFill>
                  <a:schemeClr val="dk1"/>
                </a:solidFill>
                <a:latin typeface="Epilogue"/>
                <a:ea typeface="Epilogue"/>
                <a:cs typeface="Epilogue"/>
                <a:sym typeface="Epilogue"/>
              </a:defRPr>
            </a:lvl9pPr>
          </a:lstStyle>
          <a:p/>
        </p:txBody>
      </p:sp>
      <p:sp>
        <p:nvSpPr>
          <p:cNvPr id="11" name="Google Shape;11;p19"/>
          <p:cNvSpPr txBox="1"/>
          <p:nvPr>
            <p:ph idx="1" type="body"/>
          </p:nvPr>
        </p:nvSpPr>
        <p:spPr>
          <a:xfrm>
            <a:off x="950967" y="1662600"/>
            <a:ext cx="102900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1"/>
              </a:buClr>
              <a:buSzPts val="1800"/>
              <a:buFont typeface="Albert Sans"/>
              <a:buChar char="●"/>
              <a:defRPr b="0" i="0" sz="1800" u="none" cap="none" strike="noStrike">
                <a:solidFill>
                  <a:schemeClr val="dk1"/>
                </a:solidFill>
                <a:latin typeface="Albert Sans"/>
                <a:ea typeface="Albert Sans"/>
                <a:cs typeface="Albert Sans"/>
                <a:sym typeface="Albert Sans"/>
              </a:defRPr>
            </a:lvl1pPr>
            <a:lvl2pPr indent="-317500" lvl="1" marL="914400" marR="0" rtl="0" algn="l">
              <a:lnSpc>
                <a:spcPct val="100000"/>
              </a:lnSpc>
              <a:spcBef>
                <a:spcPts val="0"/>
              </a:spcBef>
              <a:spcAft>
                <a:spcPts val="0"/>
              </a:spcAft>
              <a:buClr>
                <a:schemeClr val="dk1"/>
              </a:buClr>
              <a:buSzPts val="1400"/>
              <a:buFont typeface="Albert Sans"/>
              <a:buChar char="○"/>
              <a:defRPr b="0" i="0" sz="1867" u="none" cap="none" strike="noStrike">
                <a:solidFill>
                  <a:schemeClr val="dk1"/>
                </a:solidFill>
                <a:latin typeface="Albert Sans"/>
                <a:ea typeface="Albert Sans"/>
                <a:cs typeface="Albert Sans"/>
                <a:sym typeface="Albert Sans"/>
              </a:defRPr>
            </a:lvl2pPr>
            <a:lvl3pPr indent="-317500" lvl="2" marL="1371600" marR="0" rtl="0" algn="l">
              <a:lnSpc>
                <a:spcPct val="100000"/>
              </a:lnSpc>
              <a:spcBef>
                <a:spcPts val="0"/>
              </a:spcBef>
              <a:spcAft>
                <a:spcPts val="0"/>
              </a:spcAft>
              <a:buClr>
                <a:schemeClr val="dk1"/>
              </a:buClr>
              <a:buSzPts val="1400"/>
              <a:buFont typeface="Albert Sans"/>
              <a:buChar char="■"/>
              <a:defRPr b="0" i="0" sz="1867" u="none" cap="none" strike="noStrike">
                <a:solidFill>
                  <a:schemeClr val="dk1"/>
                </a:solidFill>
                <a:latin typeface="Albert Sans"/>
                <a:ea typeface="Albert Sans"/>
                <a:cs typeface="Albert Sans"/>
                <a:sym typeface="Albert Sans"/>
              </a:defRPr>
            </a:lvl3pPr>
            <a:lvl4pPr indent="-317500" lvl="3" marL="1828800" marR="0" rtl="0" algn="l">
              <a:lnSpc>
                <a:spcPct val="100000"/>
              </a:lnSpc>
              <a:spcBef>
                <a:spcPts val="0"/>
              </a:spcBef>
              <a:spcAft>
                <a:spcPts val="0"/>
              </a:spcAft>
              <a:buClr>
                <a:schemeClr val="dk1"/>
              </a:buClr>
              <a:buSzPts val="1400"/>
              <a:buFont typeface="Albert Sans"/>
              <a:buChar char="●"/>
              <a:defRPr b="0" i="0" sz="1867" u="none" cap="none" strike="noStrike">
                <a:solidFill>
                  <a:schemeClr val="dk1"/>
                </a:solidFill>
                <a:latin typeface="Albert Sans"/>
                <a:ea typeface="Albert Sans"/>
                <a:cs typeface="Albert Sans"/>
                <a:sym typeface="Albert Sans"/>
              </a:defRPr>
            </a:lvl4pPr>
            <a:lvl5pPr indent="-317500" lvl="4" marL="2286000" marR="0" rtl="0" algn="l">
              <a:lnSpc>
                <a:spcPct val="100000"/>
              </a:lnSpc>
              <a:spcBef>
                <a:spcPts val="0"/>
              </a:spcBef>
              <a:spcAft>
                <a:spcPts val="0"/>
              </a:spcAft>
              <a:buClr>
                <a:schemeClr val="dk1"/>
              </a:buClr>
              <a:buSzPts val="1400"/>
              <a:buFont typeface="Albert Sans"/>
              <a:buChar char="○"/>
              <a:defRPr b="0" i="0" sz="1867" u="none" cap="none" strike="noStrike">
                <a:solidFill>
                  <a:schemeClr val="dk1"/>
                </a:solidFill>
                <a:latin typeface="Albert Sans"/>
                <a:ea typeface="Albert Sans"/>
                <a:cs typeface="Albert Sans"/>
                <a:sym typeface="Albert Sans"/>
              </a:defRPr>
            </a:lvl5pPr>
            <a:lvl6pPr indent="-317500" lvl="5" marL="2743200" marR="0" rtl="0" algn="l">
              <a:lnSpc>
                <a:spcPct val="100000"/>
              </a:lnSpc>
              <a:spcBef>
                <a:spcPts val="0"/>
              </a:spcBef>
              <a:spcAft>
                <a:spcPts val="0"/>
              </a:spcAft>
              <a:buClr>
                <a:schemeClr val="dk1"/>
              </a:buClr>
              <a:buSzPts val="1400"/>
              <a:buFont typeface="Albert Sans"/>
              <a:buChar char="■"/>
              <a:defRPr b="0" i="0" sz="1867" u="none" cap="none" strike="noStrike">
                <a:solidFill>
                  <a:schemeClr val="dk1"/>
                </a:solidFill>
                <a:latin typeface="Albert Sans"/>
                <a:ea typeface="Albert Sans"/>
                <a:cs typeface="Albert Sans"/>
                <a:sym typeface="Albert Sans"/>
              </a:defRPr>
            </a:lvl6pPr>
            <a:lvl7pPr indent="-317500" lvl="6" marL="3200400" marR="0" rtl="0" algn="l">
              <a:lnSpc>
                <a:spcPct val="100000"/>
              </a:lnSpc>
              <a:spcBef>
                <a:spcPts val="0"/>
              </a:spcBef>
              <a:spcAft>
                <a:spcPts val="0"/>
              </a:spcAft>
              <a:buClr>
                <a:schemeClr val="dk1"/>
              </a:buClr>
              <a:buSzPts val="1400"/>
              <a:buFont typeface="Albert Sans"/>
              <a:buChar char="●"/>
              <a:defRPr b="0" i="0" sz="1867" u="none" cap="none" strike="noStrike">
                <a:solidFill>
                  <a:schemeClr val="dk1"/>
                </a:solidFill>
                <a:latin typeface="Albert Sans"/>
                <a:ea typeface="Albert Sans"/>
                <a:cs typeface="Albert Sans"/>
                <a:sym typeface="Albert Sans"/>
              </a:defRPr>
            </a:lvl7pPr>
            <a:lvl8pPr indent="-317500" lvl="7" marL="3657600" marR="0" rtl="0" algn="l">
              <a:lnSpc>
                <a:spcPct val="100000"/>
              </a:lnSpc>
              <a:spcBef>
                <a:spcPts val="0"/>
              </a:spcBef>
              <a:spcAft>
                <a:spcPts val="0"/>
              </a:spcAft>
              <a:buClr>
                <a:schemeClr val="dk1"/>
              </a:buClr>
              <a:buSzPts val="1400"/>
              <a:buFont typeface="Albert Sans"/>
              <a:buChar char="○"/>
              <a:defRPr b="0" i="0" sz="1867" u="none" cap="none" strike="noStrike">
                <a:solidFill>
                  <a:schemeClr val="dk1"/>
                </a:solidFill>
                <a:latin typeface="Albert Sans"/>
                <a:ea typeface="Albert Sans"/>
                <a:cs typeface="Albert Sans"/>
                <a:sym typeface="Albert Sans"/>
              </a:defRPr>
            </a:lvl8pPr>
            <a:lvl9pPr indent="-317500" lvl="8" marL="4114800" marR="0" rtl="0" algn="l">
              <a:lnSpc>
                <a:spcPct val="100000"/>
              </a:lnSpc>
              <a:spcBef>
                <a:spcPts val="0"/>
              </a:spcBef>
              <a:spcAft>
                <a:spcPts val="0"/>
              </a:spcAft>
              <a:buClr>
                <a:schemeClr val="dk1"/>
              </a:buClr>
              <a:buSzPts val="1400"/>
              <a:buFont typeface="Albert Sans"/>
              <a:buChar char="■"/>
              <a:defRPr b="0" i="0" sz="1867" u="none" cap="none" strike="noStrike">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CFCFC"/>
            </a:gs>
            <a:gs pos="24000">
              <a:srgbClr val="FCFCFC"/>
            </a:gs>
            <a:gs pos="100000">
              <a:srgbClr val="CFE2F3"/>
            </a:gs>
          </a:gsLst>
          <a:path path="circle">
            <a:fillToRect b="50%" l="50%" r="50%" t="50%"/>
          </a:path>
          <a:tileRect/>
        </a:gradFill>
      </p:bgPr>
    </p:bg>
    <p:spTree>
      <p:nvGrpSpPr>
        <p:cNvPr id="629" name="Shape 629"/>
        <p:cNvGrpSpPr/>
        <p:nvPr/>
      </p:nvGrpSpPr>
      <p:grpSpPr>
        <a:xfrm>
          <a:off x="0" y="0"/>
          <a:ext cx="0" cy="0"/>
          <a:chOff x="0" y="0"/>
          <a:chExt cx="0" cy="0"/>
        </a:xfrm>
      </p:grpSpPr>
      <p:sp>
        <p:nvSpPr>
          <p:cNvPr id="630" name="Google Shape;63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1" name="Google Shape;631;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2" name="Google Shape;63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3" name="Google Shape;63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4" name="Google Shape;63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1"/>
          <p:cNvGrpSpPr/>
          <p:nvPr/>
        </p:nvGrpSpPr>
        <p:grpSpPr>
          <a:xfrm flipH="1">
            <a:off x="10032856" y="4722928"/>
            <a:ext cx="5344009" cy="4748584"/>
            <a:chOff x="5022800" y="4005050"/>
            <a:chExt cx="1081725" cy="961200"/>
          </a:xfrm>
        </p:grpSpPr>
        <p:sp>
          <p:nvSpPr>
            <p:cNvPr id="709" name="Google Shape;709;p1"/>
            <p:cNvSpPr/>
            <p:nvPr/>
          </p:nvSpPr>
          <p:spPr>
            <a:xfrm>
              <a:off x="5635075" y="4005050"/>
              <a:ext cx="469450" cy="341325"/>
            </a:xfrm>
            <a:custGeom>
              <a:rect b="b" l="l" r="r" t="t"/>
              <a:pathLst>
                <a:path extrusionOk="0" h="13653" w="18778">
                  <a:moveTo>
                    <a:pt x="11615" y="0"/>
                  </a:moveTo>
                  <a:lnTo>
                    <a:pt x="0" y="10142"/>
                  </a:lnTo>
                  <a:lnTo>
                    <a:pt x="18778" y="13653"/>
                  </a:lnTo>
                  <a:lnTo>
                    <a:pt x="1161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10" name="Google Shape;710;p1"/>
            <p:cNvSpPr/>
            <p:nvPr/>
          </p:nvSpPr>
          <p:spPr>
            <a:xfrm>
              <a:off x="5433350" y="4256625"/>
              <a:ext cx="512100" cy="429775"/>
            </a:xfrm>
            <a:custGeom>
              <a:rect b="b" l="l" r="r" t="t"/>
              <a:pathLst>
                <a:path extrusionOk="0" h="17191" w="20484">
                  <a:moveTo>
                    <a:pt x="14935" y="0"/>
                  </a:moveTo>
                  <a:cubicBezTo>
                    <a:pt x="14935" y="0"/>
                    <a:pt x="9764" y="15246"/>
                    <a:pt x="3926" y="15246"/>
                  </a:cubicBezTo>
                  <a:cubicBezTo>
                    <a:pt x="3564" y="15246"/>
                    <a:pt x="3200" y="15188"/>
                    <a:pt x="2834" y="15063"/>
                  </a:cubicBezTo>
                  <a:cubicBezTo>
                    <a:pt x="2018" y="14784"/>
                    <a:pt x="1504" y="14669"/>
                    <a:pt x="1239" y="14669"/>
                  </a:cubicBezTo>
                  <a:cubicBezTo>
                    <a:pt x="1" y="14669"/>
                    <a:pt x="4228" y="17190"/>
                    <a:pt x="8554" y="17190"/>
                  </a:cubicBezTo>
                  <a:cubicBezTo>
                    <a:pt x="10406" y="17190"/>
                    <a:pt x="12276" y="16728"/>
                    <a:pt x="13743" y="15408"/>
                  </a:cubicBezTo>
                  <a:cubicBezTo>
                    <a:pt x="19370" y="10345"/>
                    <a:pt x="20483" y="988"/>
                    <a:pt x="20483" y="988"/>
                  </a:cubicBezTo>
                  <a:lnTo>
                    <a:pt x="1493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11" name="Google Shape;711;p1"/>
            <p:cNvSpPr/>
            <p:nvPr/>
          </p:nvSpPr>
          <p:spPr>
            <a:xfrm>
              <a:off x="5022800" y="4346750"/>
              <a:ext cx="847175" cy="619500"/>
            </a:xfrm>
            <a:custGeom>
              <a:rect b="b" l="l" r="r" t="t"/>
              <a:pathLst>
                <a:path extrusionOk="0" h="24780" w="33887">
                  <a:moveTo>
                    <a:pt x="33875" y="7147"/>
                  </a:moveTo>
                  <a:cubicBezTo>
                    <a:pt x="33865" y="7147"/>
                    <a:pt x="33784" y="7228"/>
                    <a:pt x="33636" y="7418"/>
                  </a:cubicBezTo>
                  <a:lnTo>
                    <a:pt x="33636" y="7418"/>
                  </a:lnTo>
                  <a:cubicBezTo>
                    <a:pt x="33808" y="7250"/>
                    <a:pt x="33886" y="7147"/>
                    <a:pt x="33875" y="7147"/>
                  </a:cubicBezTo>
                  <a:close/>
                  <a:moveTo>
                    <a:pt x="3174" y="0"/>
                  </a:moveTo>
                  <a:cubicBezTo>
                    <a:pt x="3174" y="1"/>
                    <a:pt x="8002" y="14985"/>
                    <a:pt x="1638" y="22132"/>
                  </a:cubicBezTo>
                  <a:cubicBezTo>
                    <a:pt x="0" y="23963"/>
                    <a:pt x="773" y="24780"/>
                    <a:pt x="2946" y="24780"/>
                  </a:cubicBezTo>
                  <a:cubicBezTo>
                    <a:pt x="9238" y="24780"/>
                    <a:pt x="27270" y="17937"/>
                    <a:pt x="32548" y="9060"/>
                  </a:cubicBezTo>
                  <a:cubicBezTo>
                    <a:pt x="33050" y="8216"/>
                    <a:pt x="33416" y="7698"/>
                    <a:pt x="33636" y="7418"/>
                  </a:cubicBezTo>
                  <a:lnTo>
                    <a:pt x="33636" y="7418"/>
                  </a:lnTo>
                  <a:cubicBezTo>
                    <a:pt x="32891" y="8139"/>
                    <a:pt x="30383" y="10055"/>
                    <a:pt x="25705" y="10055"/>
                  </a:cubicBezTo>
                  <a:cubicBezTo>
                    <a:pt x="20770" y="10055"/>
                    <a:pt x="13419" y="7922"/>
                    <a:pt x="317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
        <p:nvSpPr>
          <p:cNvPr id="712" name="Google Shape;712;p1"/>
          <p:cNvSpPr/>
          <p:nvPr/>
        </p:nvSpPr>
        <p:spPr>
          <a:xfrm>
            <a:off x="-1588374" y="3923385"/>
            <a:ext cx="3747507" cy="2565884"/>
          </a:xfrm>
          <a:custGeom>
            <a:rect b="b" l="l" r="r" t="t"/>
            <a:pathLst>
              <a:path extrusionOk="0" h="27604" w="40316">
                <a:moveTo>
                  <a:pt x="3872" y="1"/>
                </a:moveTo>
                <a:lnTo>
                  <a:pt x="1" y="11145"/>
                </a:lnTo>
                <a:cubicBezTo>
                  <a:pt x="1" y="11145"/>
                  <a:pt x="11093" y="21168"/>
                  <a:pt x="22453" y="21168"/>
                </a:cubicBezTo>
                <a:cubicBezTo>
                  <a:pt x="22764" y="21168"/>
                  <a:pt x="23075" y="21161"/>
                  <a:pt x="23387" y="21145"/>
                </a:cubicBezTo>
                <a:lnTo>
                  <a:pt x="23387" y="21145"/>
                </a:lnTo>
                <a:lnTo>
                  <a:pt x="22431" y="27603"/>
                </a:lnTo>
                <a:lnTo>
                  <a:pt x="40315" y="19202"/>
                </a:lnTo>
                <a:lnTo>
                  <a:pt x="25205" y="8966"/>
                </a:lnTo>
                <a:lnTo>
                  <a:pt x="24171" y="15910"/>
                </a:lnTo>
                <a:cubicBezTo>
                  <a:pt x="20534" y="15424"/>
                  <a:pt x="12587" y="12791"/>
                  <a:pt x="387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13" name="Google Shape;713;p1"/>
          <p:cNvSpPr txBox="1"/>
          <p:nvPr>
            <p:ph type="ctrTitle"/>
          </p:nvPr>
        </p:nvSpPr>
        <p:spPr>
          <a:xfrm rot="-187">
            <a:off x="112157" y="2288933"/>
            <a:ext cx="11867184" cy="3234612"/>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SzPts val="5000"/>
              <a:buNone/>
            </a:pPr>
            <a:r>
              <a:rPr lang="en-US" sz="5333">
                <a:solidFill>
                  <a:schemeClr val="lt2"/>
                </a:solidFill>
                <a:latin typeface="Cairo"/>
                <a:ea typeface="Cairo"/>
                <a:cs typeface="Cairo"/>
                <a:sym typeface="Cairo"/>
              </a:rPr>
              <a:t>PHÂN CỤM KHÁCH HÀNG  </a:t>
            </a:r>
            <a:br>
              <a:rPr lang="en-US" sz="5333">
                <a:solidFill>
                  <a:schemeClr val="lt2"/>
                </a:solidFill>
                <a:latin typeface="Cairo"/>
                <a:ea typeface="Cairo"/>
                <a:cs typeface="Cairo"/>
                <a:sym typeface="Cairo"/>
              </a:rPr>
            </a:br>
            <a:r>
              <a:rPr lang="en-US" sz="5333">
                <a:solidFill>
                  <a:schemeClr val="lt2"/>
                </a:solidFill>
                <a:latin typeface="Cairo"/>
                <a:ea typeface="Cairo"/>
                <a:cs typeface="Cairo"/>
                <a:sym typeface="Cairo"/>
              </a:rPr>
              <a:t>ÁP DỤNG RFM VÀ CLUSTERING ALGORITHM</a:t>
            </a:r>
            <a:endParaRPr/>
          </a:p>
        </p:txBody>
      </p:sp>
      <p:sp>
        <p:nvSpPr>
          <p:cNvPr id="714" name="Google Shape;714;p1"/>
          <p:cNvSpPr txBox="1"/>
          <p:nvPr>
            <p:ph idx="1" type="subTitle"/>
          </p:nvPr>
        </p:nvSpPr>
        <p:spPr>
          <a:xfrm>
            <a:off x="915302" y="-32730"/>
            <a:ext cx="9780407" cy="1066855"/>
          </a:xfrm>
          <a:prstGeom prst="rect">
            <a:avLst/>
          </a:prstGeom>
          <a:solidFill>
            <a:srgbClr val="D2DBE6"/>
          </a:solidFill>
          <a:ln>
            <a:noFill/>
          </a:ln>
        </p:spPr>
        <p:txBody>
          <a:bodyPr anchorCtr="0" anchor="ctr" bIns="121900" lIns="121900" spcFirstLastPara="1" rIns="121900" wrap="square" tIns="121900">
            <a:spAutoFit/>
          </a:bodyPr>
          <a:lstStyle/>
          <a:p>
            <a:pPr indent="0" lvl="0" marL="0" rtl="0" algn="ctr">
              <a:lnSpc>
                <a:spcPct val="100000"/>
              </a:lnSpc>
              <a:spcBef>
                <a:spcPts val="0"/>
              </a:spcBef>
              <a:spcAft>
                <a:spcPts val="0"/>
              </a:spcAft>
              <a:buSzPts val="2800"/>
              <a:buNone/>
            </a:pPr>
            <a:r>
              <a:rPr lang="en-US" sz="5333">
                <a:latin typeface="Arial"/>
                <a:ea typeface="Arial"/>
                <a:cs typeface="Arial"/>
                <a:sym typeface="Arial"/>
              </a:rPr>
              <a:t>ĐỒ ÁN TỐT NGHIỆP DATA SCIENCE</a:t>
            </a:r>
            <a:endParaRPr/>
          </a:p>
        </p:txBody>
      </p:sp>
      <p:sp>
        <p:nvSpPr>
          <p:cNvPr id="715" name="Google Shape;715;p1"/>
          <p:cNvSpPr/>
          <p:nvPr/>
        </p:nvSpPr>
        <p:spPr>
          <a:xfrm flipH="1">
            <a:off x="9687360" y="-238949"/>
            <a:ext cx="3747507" cy="2565884"/>
          </a:xfrm>
          <a:custGeom>
            <a:rect b="b" l="l" r="r" t="t"/>
            <a:pathLst>
              <a:path extrusionOk="0" h="27604" w="40316">
                <a:moveTo>
                  <a:pt x="3872" y="1"/>
                </a:moveTo>
                <a:lnTo>
                  <a:pt x="1" y="11145"/>
                </a:lnTo>
                <a:cubicBezTo>
                  <a:pt x="1" y="11145"/>
                  <a:pt x="11093" y="21168"/>
                  <a:pt x="22453" y="21168"/>
                </a:cubicBezTo>
                <a:cubicBezTo>
                  <a:pt x="22764" y="21168"/>
                  <a:pt x="23075" y="21161"/>
                  <a:pt x="23387" y="21145"/>
                </a:cubicBezTo>
                <a:lnTo>
                  <a:pt x="23387" y="21145"/>
                </a:lnTo>
                <a:lnTo>
                  <a:pt x="22431" y="27603"/>
                </a:lnTo>
                <a:lnTo>
                  <a:pt x="40315" y="19202"/>
                </a:lnTo>
                <a:lnTo>
                  <a:pt x="25205" y="8966"/>
                </a:lnTo>
                <a:lnTo>
                  <a:pt x="24171" y="15910"/>
                </a:lnTo>
                <a:cubicBezTo>
                  <a:pt x="20534" y="15424"/>
                  <a:pt x="12587" y="12791"/>
                  <a:pt x="387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nvGrpSpPr>
          <p:cNvPr id="716" name="Google Shape;716;p1"/>
          <p:cNvGrpSpPr/>
          <p:nvPr/>
        </p:nvGrpSpPr>
        <p:grpSpPr>
          <a:xfrm flipH="1" rot="10654101">
            <a:off x="-3520490" y="-2005520"/>
            <a:ext cx="5343919" cy="4748503"/>
            <a:chOff x="5022800" y="4005050"/>
            <a:chExt cx="1081725" cy="961200"/>
          </a:xfrm>
        </p:grpSpPr>
        <p:sp>
          <p:nvSpPr>
            <p:cNvPr id="717" name="Google Shape;717;p1"/>
            <p:cNvSpPr/>
            <p:nvPr/>
          </p:nvSpPr>
          <p:spPr>
            <a:xfrm>
              <a:off x="5635075" y="4005050"/>
              <a:ext cx="469450" cy="341325"/>
            </a:xfrm>
            <a:custGeom>
              <a:rect b="b" l="l" r="r" t="t"/>
              <a:pathLst>
                <a:path extrusionOk="0" h="13653" w="18778">
                  <a:moveTo>
                    <a:pt x="11615" y="0"/>
                  </a:moveTo>
                  <a:lnTo>
                    <a:pt x="0" y="10142"/>
                  </a:lnTo>
                  <a:lnTo>
                    <a:pt x="18778" y="13653"/>
                  </a:lnTo>
                  <a:lnTo>
                    <a:pt x="1161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18" name="Google Shape;718;p1"/>
            <p:cNvSpPr/>
            <p:nvPr/>
          </p:nvSpPr>
          <p:spPr>
            <a:xfrm>
              <a:off x="5433350" y="4256625"/>
              <a:ext cx="512100" cy="429775"/>
            </a:xfrm>
            <a:custGeom>
              <a:rect b="b" l="l" r="r" t="t"/>
              <a:pathLst>
                <a:path extrusionOk="0" h="17191" w="20484">
                  <a:moveTo>
                    <a:pt x="14935" y="0"/>
                  </a:moveTo>
                  <a:cubicBezTo>
                    <a:pt x="14935" y="0"/>
                    <a:pt x="9764" y="15246"/>
                    <a:pt x="3926" y="15246"/>
                  </a:cubicBezTo>
                  <a:cubicBezTo>
                    <a:pt x="3564" y="15246"/>
                    <a:pt x="3200" y="15188"/>
                    <a:pt x="2834" y="15063"/>
                  </a:cubicBezTo>
                  <a:cubicBezTo>
                    <a:pt x="2018" y="14784"/>
                    <a:pt x="1504" y="14669"/>
                    <a:pt x="1239" y="14669"/>
                  </a:cubicBezTo>
                  <a:cubicBezTo>
                    <a:pt x="1" y="14669"/>
                    <a:pt x="4228" y="17190"/>
                    <a:pt x="8554" y="17190"/>
                  </a:cubicBezTo>
                  <a:cubicBezTo>
                    <a:pt x="10406" y="17190"/>
                    <a:pt x="12276" y="16728"/>
                    <a:pt x="13743" y="15408"/>
                  </a:cubicBezTo>
                  <a:cubicBezTo>
                    <a:pt x="19370" y="10345"/>
                    <a:pt x="20483" y="988"/>
                    <a:pt x="20483" y="988"/>
                  </a:cubicBezTo>
                  <a:lnTo>
                    <a:pt x="1493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19" name="Google Shape;719;p1"/>
            <p:cNvSpPr/>
            <p:nvPr/>
          </p:nvSpPr>
          <p:spPr>
            <a:xfrm>
              <a:off x="5022800" y="4346750"/>
              <a:ext cx="847175" cy="619500"/>
            </a:xfrm>
            <a:custGeom>
              <a:rect b="b" l="l" r="r" t="t"/>
              <a:pathLst>
                <a:path extrusionOk="0" h="24780" w="33887">
                  <a:moveTo>
                    <a:pt x="33875" y="7147"/>
                  </a:moveTo>
                  <a:cubicBezTo>
                    <a:pt x="33865" y="7147"/>
                    <a:pt x="33784" y="7228"/>
                    <a:pt x="33636" y="7418"/>
                  </a:cubicBezTo>
                  <a:lnTo>
                    <a:pt x="33636" y="7418"/>
                  </a:lnTo>
                  <a:cubicBezTo>
                    <a:pt x="33808" y="7250"/>
                    <a:pt x="33886" y="7147"/>
                    <a:pt x="33875" y="7147"/>
                  </a:cubicBezTo>
                  <a:close/>
                  <a:moveTo>
                    <a:pt x="3174" y="0"/>
                  </a:moveTo>
                  <a:cubicBezTo>
                    <a:pt x="3174" y="1"/>
                    <a:pt x="8002" y="14985"/>
                    <a:pt x="1638" y="22132"/>
                  </a:cubicBezTo>
                  <a:cubicBezTo>
                    <a:pt x="0" y="23963"/>
                    <a:pt x="773" y="24780"/>
                    <a:pt x="2946" y="24780"/>
                  </a:cubicBezTo>
                  <a:cubicBezTo>
                    <a:pt x="9238" y="24780"/>
                    <a:pt x="27270" y="17937"/>
                    <a:pt x="32548" y="9060"/>
                  </a:cubicBezTo>
                  <a:cubicBezTo>
                    <a:pt x="33050" y="8216"/>
                    <a:pt x="33416" y="7698"/>
                    <a:pt x="33636" y="7418"/>
                  </a:cubicBezTo>
                  <a:lnTo>
                    <a:pt x="33636" y="7418"/>
                  </a:lnTo>
                  <a:cubicBezTo>
                    <a:pt x="32891" y="8139"/>
                    <a:pt x="30383" y="10055"/>
                    <a:pt x="25705" y="10055"/>
                  </a:cubicBezTo>
                  <a:cubicBezTo>
                    <a:pt x="20770" y="10055"/>
                    <a:pt x="13419" y="7922"/>
                    <a:pt x="317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
        <p:nvSpPr>
          <p:cNvPr id="720" name="Google Shape;720;p1"/>
          <p:cNvSpPr txBox="1"/>
          <p:nvPr/>
        </p:nvSpPr>
        <p:spPr>
          <a:xfrm>
            <a:off x="1356718" y="1355499"/>
            <a:ext cx="8913525" cy="6667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733" u="none" cap="none" strike="noStrike">
                <a:solidFill>
                  <a:srgbClr val="569CD6"/>
                </a:solidFill>
                <a:latin typeface="Consolas"/>
                <a:ea typeface="Consolas"/>
                <a:cs typeface="Consolas"/>
                <a:sym typeface="Consolas"/>
              </a:rPr>
              <a:t>Topic: Customer Segmentation</a:t>
            </a:r>
            <a:endParaRPr b="0" i="0" sz="3733" u="none" cap="none" strike="noStrike">
              <a:solidFill>
                <a:srgbClr val="D4D4D4"/>
              </a:solidFill>
              <a:latin typeface="Consolas"/>
              <a:ea typeface="Consolas"/>
              <a:cs typeface="Consolas"/>
              <a:sym typeface="Consolas"/>
            </a:endParaRPr>
          </a:p>
        </p:txBody>
      </p:sp>
      <p:sp>
        <p:nvSpPr>
          <p:cNvPr id="721" name="Google Shape;721;p1"/>
          <p:cNvSpPr txBox="1"/>
          <p:nvPr/>
        </p:nvSpPr>
        <p:spPr>
          <a:xfrm>
            <a:off x="3386666" y="5965777"/>
            <a:ext cx="5238045"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67" u="none" cap="none" strike="noStrike">
                <a:solidFill>
                  <a:srgbClr val="80A3CB"/>
                </a:solidFill>
                <a:latin typeface="Arial"/>
                <a:ea typeface="Arial"/>
                <a:cs typeface="Arial"/>
                <a:sym typeface="Arial"/>
              </a:rPr>
              <a:t>LDS0_K294_ONLINE_LeThongNhut</a:t>
            </a:r>
            <a:endParaRPr/>
          </a:p>
          <a:p>
            <a:pPr indent="0" lvl="0" marL="0" marR="0" rtl="0" algn="l">
              <a:spcBef>
                <a:spcPts val="0"/>
              </a:spcBef>
              <a:spcAft>
                <a:spcPts val="0"/>
              </a:spcAft>
              <a:buNone/>
            </a:pPr>
            <a:r>
              <a:rPr b="1" i="0" lang="en-US" sz="1867" u="none" cap="none" strike="noStrike">
                <a:solidFill>
                  <a:srgbClr val="80A3CB"/>
                </a:solidFill>
                <a:latin typeface="Arial"/>
                <a:ea typeface="Arial"/>
                <a:cs typeface="Arial"/>
                <a:sym typeface="Arial"/>
              </a:rPr>
              <a:t>LDS0_K294_ONLINE_NguyenThiTuongVy</a:t>
            </a:r>
            <a:endParaRPr/>
          </a:p>
          <a:p>
            <a:pPr indent="0" lvl="0" marL="0" marR="0" rtl="0" algn="l">
              <a:spcBef>
                <a:spcPts val="0"/>
              </a:spcBef>
              <a:spcAft>
                <a:spcPts val="0"/>
              </a:spcAft>
              <a:buNone/>
            </a:pPr>
            <a:r>
              <a:t/>
            </a:r>
            <a:endParaRPr b="1" i="0" sz="1867" u="none" cap="none" strike="noStrike">
              <a:solidFill>
                <a:srgbClr val="80A3CB"/>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20"/>
                                        </p:tgtEl>
                                        <p:attrNameLst>
                                          <p:attrName>style.visibility</p:attrName>
                                        </p:attrNameLst>
                                      </p:cBhvr>
                                      <p:to>
                                        <p:strVal val="visible"/>
                                      </p:to>
                                    </p:set>
                                    <p:anim calcmode="lin" valueType="num">
                                      <p:cBhvr additive="base">
                                        <p:cTn dur="500"/>
                                        <p:tgtEl>
                                          <p:spTgt spid="720"/>
                                        </p:tgtEl>
                                        <p:attrNameLst>
                                          <p:attrName>ppt_w</p:attrName>
                                        </p:attrNameLst>
                                      </p:cBhvr>
                                      <p:tavLst>
                                        <p:tav fmla="" tm="0">
                                          <p:val>
                                            <p:strVal val="0"/>
                                          </p:val>
                                        </p:tav>
                                        <p:tav fmla="" tm="100000">
                                          <p:val>
                                            <p:strVal val="#ppt_w"/>
                                          </p:val>
                                        </p:tav>
                                      </p:tavLst>
                                    </p:anim>
                                    <p:anim calcmode="lin" valueType="num">
                                      <p:cBhvr additive="base">
                                        <p:cTn dur="500"/>
                                        <p:tgtEl>
                                          <p:spTgt spid="7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animEffect filter="fade" transition="in">
                                      <p:cBhvr>
                                        <p:cTn dur="500"/>
                                        <p:tgtEl>
                                          <p:spTgt spid="714">
                                            <p:txEl>
                                              <p:pRg end="0" st="0"/>
                                            </p:txEl>
                                          </p:spTgt>
                                        </p:tgtEl>
                                      </p:cBhvr>
                                    </p:animEffect>
                                  </p:childTnLst>
                                </p:cTn>
                              </p:par>
                              <p:par>
                                <p:cTn fill="hold" nodeType="withEffect" presetClass="entr" presetID="23" presetSubtype="16">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500"/>
                                        <p:tgtEl>
                                          <p:spTgt spid="716"/>
                                        </p:tgtEl>
                                        <p:attrNameLst>
                                          <p:attrName>ppt_w</p:attrName>
                                        </p:attrNameLst>
                                      </p:cBhvr>
                                      <p:tavLst>
                                        <p:tav fmla="" tm="0">
                                          <p:val>
                                            <p:strVal val="0"/>
                                          </p:val>
                                        </p:tav>
                                        <p:tav fmla="" tm="100000">
                                          <p:val>
                                            <p:strVal val="#ppt_w"/>
                                          </p:val>
                                        </p:tav>
                                      </p:tavLst>
                                    </p:anim>
                                    <p:anim calcmode="lin" valueType="num">
                                      <p:cBhvr additive="base">
                                        <p:cTn dur="500"/>
                                        <p:tgtEl>
                                          <p:spTgt spid="7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500"/>
                                        <p:tgtEl>
                                          <p:spTgt spid="712"/>
                                        </p:tgtEl>
                                        <p:attrNameLst>
                                          <p:attrName>ppt_w</p:attrName>
                                        </p:attrNameLst>
                                      </p:cBhvr>
                                      <p:tavLst>
                                        <p:tav fmla="" tm="0">
                                          <p:val>
                                            <p:strVal val="0"/>
                                          </p:val>
                                        </p:tav>
                                        <p:tav fmla="" tm="100000">
                                          <p:val>
                                            <p:strVal val="#ppt_w"/>
                                          </p:val>
                                        </p:tav>
                                      </p:tavLst>
                                    </p:anim>
                                    <p:anim calcmode="lin" valueType="num">
                                      <p:cBhvr additive="base">
                                        <p:cTn dur="500"/>
                                        <p:tgtEl>
                                          <p:spTgt spid="71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500"/>
                                        <p:tgtEl>
                                          <p:spTgt spid="715"/>
                                        </p:tgtEl>
                                        <p:attrNameLst>
                                          <p:attrName>ppt_w</p:attrName>
                                        </p:attrNameLst>
                                      </p:cBhvr>
                                      <p:tavLst>
                                        <p:tav fmla="" tm="0">
                                          <p:val>
                                            <p:strVal val="0"/>
                                          </p:val>
                                        </p:tav>
                                        <p:tav fmla="" tm="100000">
                                          <p:val>
                                            <p:strVal val="#ppt_w"/>
                                          </p:val>
                                        </p:tav>
                                      </p:tavLst>
                                    </p:anim>
                                    <p:anim calcmode="lin" valueType="num">
                                      <p:cBhvr additive="base">
                                        <p:cTn dur="500"/>
                                        <p:tgtEl>
                                          <p:spTgt spid="7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08"/>
                                        </p:tgtEl>
                                        <p:attrNameLst>
                                          <p:attrName>style.visibility</p:attrName>
                                        </p:attrNameLst>
                                      </p:cBhvr>
                                      <p:to>
                                        <p:strVal val="visible"/>
                                      </p:to>
                                    </p:set>
                                    <p:anim calcmode="lin" valueType="num">
                                      <p:cBhvr additive="base">
                                        <p:cTn dur="500"/>
                                        <p:tgtEl>
                                          <p:spTgt spid="708"/>
                                        </p:tgtEl>
                                        <p:attrNameLst>
                                          <p:attrName>ppt_w</p:attrName>
                                        </p:attrNameLst>
                                      </p:cBhvr>
                                      <p:tavLst>
                                        <p:tav fmla="" tm="0">
                                          <p:val>
                                            <p:strVal val="0"/>
                                          </p:val>
                                        </p:tav>
                                        <p:tav fmla="" tm="100000">
                                          <p:val>
                                            <p:strVal val="#ppt_w"/>
                                          </p:val>
                                        </p:tav>
                                      </p:tavLst>
                                    </p:anim>
                                    <p:anim calcmode="lin" valueType="num">
                                      <p:cBhvr additive="base">
                                        <p:cTn dur="500"/>
                                        <p:tgtEl>
                                          <p:spTgt spid="70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3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
          <p:cNvSpPr/>
          <p:nvPr/>
        </p:nvSpPr>
        <p:spPr>
          <a:xfrm flipH="1" rot="9354778">
            <a:off x="157864" y="5640752"/>
            <a:ext cx="3747525" cy="2565897"/>
          </a:xfrm>
          <a:custGeom>
            <a:rect b="b" l="l" r="r" t="t"/>
            <a:pathLst>
              <a:path extrusionOk="0" h="27604" w="40316">
                <a:moveTo>
                  <a:pt x="3872" y="1"/>
                </a:moveTo>
                <a:lnTo>
                  <a:pt x="1" y="11145"/>
                </a:lnTo>
                <a:cubicBezTo>
                  <a:pt x="1" y="11145"/>
                  <a:pt x="11093" y="21168"/>
                  <a:pt x="22453" y="21168"/>
                </a:cubicBezTo>
                <a:cubicBezTo>
                  <a:pt x="22764" y="21168"/>
                  <a:pt x="23075" y="21161"/>
                  <a:pt x="23387" y="21145"/>
                </a:cubicBezTo>
                <a:lnTo>
                  <a:pt x="23387" y="21145"/>
                </a:lnTo>
                <a:lnTo>
                  <a:pt x="22431" y="27603"/>
                </a:lnTo>
                <a:lnTo>
                  <a:pt x="40315" y="19202"/>
                </a:lnTo>
                <a:lnTo>
                  <a:pt x="25205" y="8966"/>
                </a:lnTo>
                <a:lnTo>
                  <a:pt x="24171" y="15910"/>
                </a:lnTo>
                <a:cubicBezTo>
                  <a:pt x="20534" y="15424"/>
                  <a:pt x="12587" y="12791"/>
                  <a:pt x="387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pic>
        <p:nvPicPr>
          <p:cNvPr id="857" name="Google Shape;857;p10"/>
          <p:cNvPicPr preferRelativeResize="0"/>
          <p:nvPr/>
        </p:nvPicPr>
        <p:blipFill rotWithShape="1">
          <a:blip r:embed="rId3">
            <a:alphaModFix/>
          </a:blip>
          <a:srcRect b="0" l="2565" r="2565" t="0"/>
          <a:stretch/>
        </p:blipFill>
        <p:spPr>
          <a:xfrm>
            <a:off x="-95885" y="509161"/>
            <a:ext cx="5943517" cy="4474933"/>
          </a:xfrm>
          <a:prstGeom prst="rect">
            <a:avLst/>
          </a:prstGeom>
          <a:noFill/>
          <a:ln>
            <a:noFill/>
          </a:ln>
        </p:spPr>
      </p:pic>
      <p:pic>
        <p:nvPicPr>
          <p:cNvPr id="858" name="Google Shape;858;p10"/>
          <p:cNvPicPr preferRelativeResize="0"/>
          <p:nvPr/>
        </p:nvPicPr>
        <p:blipFill rotWithShape="1">
          <a:blip r:embed="rId4">
            <a:alphaModFix/>
          </a:blip>
          <a:srcRect b="11874" l="15421" r="6004" t="9167"/>
          <a:stretch/>
        </p:blipFill>
        <p:spPr>
          <a:xfrm>
            <a:off x="8981363" y="3697391"/>
            <a:ext cx="3210637" cy="3226309"/>
          </a:xfrm>
          <a:prstGeom prst="rect">
            <a:avLst/>
          </a:prstGeom>
          <a:noFill/>
          <a:ln>
            <a:noFill/>
          </a:ln>
        </p:spPr>
      </p:pic>
      <p:pic>
        <p:nvPicPr>
          <p:cNvPr id="859" name="Google Shape;859;p10"/>
          <p:cNvPicPr preferRelativeResize="0"/>
          <p:nvPr/>
        </p:nvPicPr>
        <p:blipFill rotWithShape="1">
          <a:blip r:embed="rId5">
            <a:alphaModFix/>
          </a:blip>
          <a:srcRect b="0" l="0" r="0" t="0"/>
          <a:stretch/>
        </p:blipFill>
        <p:spPr>
          <a:xfrm>
            <a:off x="5591174" y="505520"/>
            <a:ext cx="6600825" cy="3307846"/>
          </a:xfrm>
          <a:prstGeom prst="rect">
            <a:avLst/>
          </a:prstGeom>
          <a:noFill/>
          <a:ln>
            <a:noFill/>
          </a:ln>
        </p:spPr>
      </p:pic>
      <p:pic>
        <p:nvPicPr>
          <p:cNvPr id="860" name="Google Shape;860;p10"/>
          <p:cNvPicPr preferRelativeResize="0"/>
          <p:nvPr/>
        </p:nvPicPr>
        <p:blipFill rotWithShape="1">
          <a:blip r:embed="rId6">
            <a:alphaModFix/>
          </a:blip>
          <a:srcRect b="3052" l="4726" r="8276" t="3052"/>
          <a:stretch/>
        </p:blipFill>
        <p:spPr>
          <a:xfrm>
            <a:off x="5580938" y="3813366"/>
            <a:ext cx="3400425" cy="2569025"/>
          </a:xfrm>
          <a:prstGeom prst="rect">
            <a:avLst/>
          </a:prstGeom>
          <a:noFill/>
          <a:ln>
            <a:noFill/>
          </a:ln>
        </p:spPr>
      </p:pic>
      <p:sp>
        <p:nvSpPr>
          <p:cNvPr id="861" name="Google Shape;861;p10"/>
          <p:cNvSpPr/>
          <p:nvPr/>
        </p:nvSpPr>
        <p:spPr>
          <a:xfrm>
            <a:off x="0" y="-29639"/>
            <a:ext cx="12192000" cy="5388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2133" u="none" cap="none" strike="noStrike">
                <a:solidFill>
                  <a:srgbClr val="212529"/>
                </a:solidFill>
                <a:latin typeface="Epilogue"/>
                <a:ea typeface="Epilogue"/>
                <a:cs typeface="Epilogue"/>
                <a:sym typeface="Epilogue"/>
              </a:rPr>
              <a:t> Tập luật  tự định nghĩa rfm_level</a:t>
            </a:r>
            <a:endParaRPr b="1" i="0" sz="2133" u="none" cap="none" strike="noStrike">
              <a:solidFill>
                <a:srgbClr val="212529"/>
              </a:solidFill>
              <a:latin typeface="Epilogue"/>
              <a:ea typeface="Epilogue"/>
              <a:cs typeface="Epilogue"/>
              <a:sym typeface="Epilog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57"/>
                                        </p:tgtEl>
                                        <p:attrNameLst>
                                          <p:attrName>style.visibility</p:attrName>
                                        </p:attrNameLst>
                                      </p:cBhvr>
                                      <p:to>
                                        <p:strVal val="visible"/>
                                      </p:to>
                                    </p:set>
                                    <p:anim calcmode="lin" valueType="num">
                                      <p:cBhvr additive="base">
                                        <p:cTn dur="500"/>
                                        <p:tgtEl>
                                          <p:spTgt spid="857"/>
                                        </p:tgtEl>
                                        <p:attrNameLst>
                                          <p:attrName>ppt_w</p:attrName>
                                        </p:attrNameLst>
                                      </p:cBhvr>
                                      <p:tavLst>
                                        <p:tav fmla="" tm="0">
                                          <p:val>
                                            <p:strVal val="0"/>
                                          </p:val>
                                        </p:tav>
                                        <p:tav fmla="" tm="100000">
                                          <p:val>
                                            <p:strVal val="#ppt_w"/>
                                          </p:val>
                                        </p:tav>
                                      </p:tavLst>
                                    </p:anim>
                                    <p:anim calcmode="lin" valueType="num">
                                      <p:cBhvr additive="base">
                                        <p:cTn dur="500"/>
                                        <p:tgtEl>
                                          <p:spTgt spid="8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59"/>
                                        </p:tgtEl>
                                        <p:attrNameLst>
                                          <p:attrName>style.visibility</p:attrName>
                                        </p:attrNameLst>
                                      </p:cBhvr>
                                      <p:to>
                                        <p:strVal val="visible"/>
                                      </p:to>
                                    </p:set>
                                    <p:anim calcmode="lin" valueType="num">
                                      <p:cBhvr additive="base">
                                        <p:cTn dur="500"/>
                                        <p:tgtEl>
                                          <p:spTgt spid="859"/>
                                        </p:tgtEl>
                                        <p:attrNameLst>
                                          <p:attrName>ppt_w</p:attrName>
                                        </p:attrNameLst>
                                      </p:cBhvr>
                                      <p:tavLst>
                                        <p:tav fmla="" tm="0">
                                          <p:val>
                                            <p:strVal val="0"/>
                                          </p:val>
                                        </p:tav>
                                        <p:tav fmla="" tm="100000">
                                          <p:val>
                                            <p:strVal val="#ppt_w"/>
                                          </p:val>
                                        </p:tav>
                                      </p:tavLst>
                                    </p:anim>
                                    <p:anim calcmode="lin" valueType="num">
                                      <p:cBhvr additive="base">
                                        <p:cTn dur="500"/>
                                        <p:tgtEl>
                                          <p:spTgt spid="8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60"/>
                                        </p:tgtEl>
                                        <p:attrNameLst>
                                          <p:attrName>style.visibility</p:attrName>
                                        </p:attrNameLst>
                                      </p:cBhvr>
                                      <p:to>
                                        <p:strVal val="visible"/>
                                      </p:to>
                                    </p:set>
                                    <p:anim calcmode="lin" valueType="num">
                                      <p:cBhvr additive="base">
                                        <p:cTn dur="500"/>
                                        <p:tgtEl>
                                          <p:spTgt spid="860"/>
                                        </p:tgtEl>
                                        <p:attrNameLst>
                                          <p:attrName>ppt_w</p:attrName>
                                        </p:attrNameLst>
                                      </p:cBhvr>
                                      <p:tavLst>
                                        <p:tav fmla="" tm="0">
                                          <p:val>
                                            <p:strVal val="0"/>
                                          </p:val>
                                        </p:tav>
                                        <p:tav fmla="" tm="100000">
                                          <p:val>
                                            <p:strVal val="#ppt_w"/>
                                          </p:val>
                                        </p:tav>
                                      </p:tavLst>
                                    </p:anim>
                                    <p:anim calcmode="lin" valueType="num">
                                      <p:cBhvr additive="base">
                                        <p:cTn dur="500"/>
                                        <p:tgtEl>
                                          <p:spTgt spid="8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58"/>
                                        </p:tgtEl>
                                        <p:attrNameLst>
                                          <p:attrName>style.visibility</p:attrName>
                                        </p:attrNameLst>
                                      </p:cBhvr>
                                      <p:to>
                                        <p:strVal val="visible"/>
                                      </p:to>
                                    </p:set>
                                    <p:anim calcmode="lin" valueType="num">
                                      <p:cBhvr additive="base">
                                        <p:cTn dur="500"/>
                                        <p:tgtEl>
                                          <p:spTgt spid="858"/>
                                        </p:tgtEl>
                                        <p:attrNameLst>
                                          <p:attrName>ppt_w</p:attrName>
                                        </p:attrNameLst>
                                      </p:cBhvr>
                                      <p:tavLst>
                                        <p:tav fmla="" tm="0">
                                          <p:val>
                                            <p:strVal val="0"/>
                                          </p:val>
                                        </p:tav>
                                        <p:tav fmla="" tm="100000">
                                          <p:val>
                                            <p:strVal val="#ppt_w"/>
                                          </p:val>
                                        </p:tav>
                                      </p:tavLst>
                                    </p:anim>
                                    <p:anim calcmode="lin" valueType="num">
                                      <p:cBhvr additive="base">
                                        <p:cTn dur="500"/>
                                        <p:tgtEl>
                                          <p:spTgt spid="8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p11"/>
          <p:cNvPicPr preferRelativeResize="0"/>
          <p:nvPr/>
        </p:nvPicPr>
        <p:blipFill rotWithShape="1">
          <a:blip r:embed="rId3">
            <a:alphaModFix/>
          </a:blip>
          <a:srcRect b="0" l="0" r="0" t="0"/>
          <a:stretch/>
        </p:blipFill>
        <p:spPr>
          <a:xfrm>
            <a:off x="4715150" y="454474"/>
            <a:ext cx="5407621" cy="2725148"/>
          </a:xfrm>
          <a:prstGeom prst="rect">
            <a:avLst/>
          </a:prstGeom>
          <a:noFill/>
          <a:ln>
            <a:noFill/>
          </a:ln>
        </p:spPr>
      </p:pic>
      <p:pic>
        <p:nvPicPr>
          <p:cNvPr id="867" name="Google Shape;867;p11"/>
          <p:cNvPicPr preferRelativeResize="0"/>
          <p:nvPr/>
        </p:nvPicPr>
        <p:blipFill rotWithShape="1">
          <a:blip r:embed="rId4">
            <a:alphaModFix/>
          </a:blip>
          <a:srcRect b="10569" l="15168" r="6521" t="9629"/>
          <a:stretch/>
        </p:blipFill>
        <p:spPr>
          <a:xfrm>
            <a:off x="8677275" y="3105150"/>
            <a:ext cx="3367626" cy="3431726"/>
          </a:xfrm>
          <a:prstGeom prst="rect">
            <a:avLst/>
          </a:prstGeom>
          <a:noFill/>
          <a:ln>
            <a:noFill/>
          </a:ln>
        </p:spPr>
      </p:pic>
      <p:pic>
        <p:nvPicPr>
          <p:cNvPr id="868" name="Google Shape;868;p11"/>
          <p:cNvPicPr preferRelativeResize="0"/>
          <p:nvPr/>
        </p:nvPicPr>
        <p:blipFill rotWithShape="1">
          <a:blip r:embed="rId5">
            <a:alphaModFix/>
          </a:blip>
          <a:srcRect b="7583" l="12048" r="2565" t="0"/>
          <a:stretch/>
        </p:blipFill>
        <p:spPr>
          <a:xfrm>
            <a:off x="0" y="509161"/>
            <a:ext cx="4217137" cy="3260276"/>
          </a:xfrm>
          <a:prstGeom prst="rect">
            <a:avLst/>
          </a:prstGeom>
          <a:noFill/>
          <a:ln>
            <a:noFill/>
          </a:ln>
        </p:spPr>
      </p:pic>
      <p:pic>
        <p:nvPicPr>
          <p:cNvPr id="869" name="Google Shape;869;p11"/>
          <p:cNvPicPr preferRelativeResize="0"/>
          <p:nvPr/>
        </p:nvPicPr>
        <p:blipFill rotWithShape="1">
          <a:blip r:embed="rId6">
            <a:alphaModFix/>
          </a:blip>
          <a:srcRect b="0" l="2199" r="2199" t="0"/>
          <a:stretch/>
        </p:blipFill>
        <p:spPr>
          <a:xfrm>
            <a:off x="4044371" y="3142386"/>
            <a:ext cx="4686810" cy="3431726"/>
          </a:xfrm>
          <a:prstGeom prst="rect">
            <a:avLst/>
          </a:prstGeom>
          <a:noFill/>
          <a:ln>
            <a:noFill/>
          </a:ln>
        </p:spPr>
      </p:pic>
      <p:sp>
        <p:nvSpPr>
          <p:cNvPr id="870" name="Google Shape;870;p11"/>
          <p:cNvSpPr/>
          <p:nvPr/>
        </p:nvSpPr>
        <p:spPr>
          <a:xfrm>
            <a:off x="0" y="-29639"/>
            <a:ext cx="12192000" cy="5388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2133" u="none" cap="none" strike="noStrike">
                <a:solidFill>
                  <a:srgbClr val="212529"/>
                </a:solidFill>
                <a:latin typeface="Epilogue"/>
                <a:ea typeface="Epilogue"/>
                <a:cs typeface="Epilogue"/>
                <a:sym typeface="Epilogue"/>
              </a:rPr>
              <a:t>Thuật toán phân cụm KMEAN SKLEARN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8"/>
                                        </p:tgtEl>
                                        <p:attrNameLst>
                                          <p:attrName>style.visibility</p:attrName>
                                        </p:attrNameLst>
                                      </p:cBhvr>
                                      <p:to>
                                        <p:strVal val="visible"/>
                                      </p:to>
                                    </p:set>
                                    <p:anim calcmode="lin" valueType="num">
                                      <p:cBhvr additive="base">
                                        <p:cTn dur="500"/>
                                        <p:tgtEl>
                                          <p:spTgt spid="8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2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12"/>
          <p:cNvPicPr preferRelativeResize="0"/>
          <p:nvPr/>
        </p:nvPicPr>
        <p:blipFill rotWithShape="1">
          <a:blip r:embed="rId3">
            <a:alphaModFix/>
          </a:blip>
          <a:srcRect b="0" l="0" r="0" t="0"/>
          <a:stretch/>
        </p:blipFill>
        <p:spPr>
          <a:xfrm>
            <a:off x="4715149" y="414385"/>
            <a:ext cx="5809975" cy="3131940"/>
          </a:xfrm>
          <a:prstGeom prst="rect">
            <a:avLst/>
          </a:prstGeom>
          <a:noFill/>
          <a:ln>
            <a:noFill/>
          </a:ln>
        </p:spPr>
      </p:pic>
      <p:pic>
        <p:nvPicPr>
          <p:cNvPr id="876" name="Google Shape;876;p12"/>
          <p:cNvPicPr preferRelativeResize="0"/>
          <p:nvPr/>
        </p:nvPicPr>
        <p:blipFill rotWithShape="1">
          <a:blip r:embed="rId4">
            <a:alphaModFix/>
          </a:blip>
          <a:srcRect b="12404" l="16938" r="3764" t="7856"/>
          <a:stretch/>
        </p:blipFill>
        <p:spPr>
          <a:xfrm>
            <a:off x="8782049" y="3429000"/>
            <a:ext cx="3409951" cy="3429000"/>
          </a:xfrm>
          <a:prstGeom prst="rect">
            <a:avLst/>
          </a:prstGeom>
          <a:noFill/>
          <a:ln>
            <a:noFill/>
          </a:ln>
        </p:spPr>
      </p:pic>
      <p:pic>
        <p:nvPicPr>
          <p:cNvPr id="877" name="Google Shape;877;p12"/>
          <p:cNvPicPr preferRelativeResize="0"/>
          <p:nvPr/>
        </p:nvPicPr>
        <p:blipFill rotWithShape="1">
          <a:blip r:embed="rId5">
            <a:alphaModFix/>
          </a:blip>
          <a:srcRect b="0" l="2565" r="2565" t="0"/>
          <a:stretch/>
        </p:blipFill>
        <p:spPr>
          <a:xfrm>
            <a:off x="14815" y="273633"/>
            <a:ext cx="4685520" cy="3527804"/>
          </a:xfrm>
          <a:prstGeom prst="rect">
            <a:avLst/>
          </a:prstGeom>
          <a:noFill/>
          <a:ln>
            <a:noFill/>
          </a:ln>
        </p:spPr>
      </p:pic>
      <p:pic>
        <p:nvPicPr>
          <p:cNvPr id="878" name="Google Shape;878;p12"/>
          <p:cNvPicPr preferRelativeResize="0"/>
          <p:nvPr/>
        </p:nvPicPr>
        <p:blipFill rotWithShape="1">
          <a:blip r:embed="rId6">
            <a:alphaModFix/>
          </a:blip>
          <a:srcRect b="0" l="2199" r="2199" t="0"/>
          <a:stretch/>
        </p:blipFill>
        <p:spPr>
          <a:xfrm>
            <a:off x="4024839" y="3460525"/>
            <a:ext cx="4757210" cy="3483275"/>
          </a:xfrm>
          <a:prstGeom prst="rect">
            <a:avLst/>
          </a:prstGeom>
          <a:noFill/>
          <a:ln>
            <a:noFill/>
          </a:ln>
        </p:spPr>
      </p:pic>
      <p:sp>
        <p:nvSpPr>
          <p:cNvPr id="879" name="Google Shape;879;p12"/>
          <p:cNvSpPr/>
          <p:nvPr/>
        </p:nvSpPr>
        <p:spPr>
          <a:xfrm>
            <a:off x="0" y="-29639"/>
            <a:ext cx="12192000" cy="5388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2133" u="none" cap="none" strike="noStrike">
                <a:solidFill>
                  <a:srgbClr val="212529"/>
                </a:solidFill>
                <a:latin typeface="Epilogue"/>
                <a:ea typeface="Epilogue"/>
                <a:cs typeface="Epilogue"/>
                <a:sym typeface="Epilogue"/>
              </a:rPr>
              <a:t>Thuật toán phân cụm HIERARCHICAL CLUSTERING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5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500"/>
                                        <p:tgtEl>
                                          <p:spTgt spid="876"/>
                                        </p:tgtEl>
                                      </p:cBhvr>
                                    </p:animEffect>
                                  </p:childTnLst>
                                </p:cTn>
                              </p:par>
                              <p:par>
                                <p:cTn fill="hold" nodeType="with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p13"/>
          <p:cNvPicPr preferRelativeResize="0"/>
          <p:nvPr/>
        </p:nvPicPr>
        <p:blipFill rotWithShape="1">
          <a:blip r:embed="rId3">
            <a:alphaModFix/>
          </a:blip>
          <a:srcRect b="0" l="0" r="0" t="0"/>
          <a:stretch/>
        </p:blipFill>
        <p:spPr>
          <a:xfrm>
            <a:off x="4700335" y="486602"/>
            <a:ext cx="6148640" cy="3156829"/>
          </a:xfrm>
          <a:prstGeom prst="rect">
            <a:avLst/>
          </a:prstGeom>
          <a:noFill/>
          <a:ln>
            <a:noFill/>
          </a:ln>
        </p:spPr>
      </p:pic>
      <p:pic>
        <p:nvPicPr>
          <p:cNvPr id="885" name="Google Shape;885;p13"/>
          <p:cNvPicPr preferRelativeResize="0"/>
          <p:nvPr/>
        </p:nvPicPr>
        <p:blipFill rotWithShape="1">
          <a:blip r:embed="rId4">
            <a:alphaModFix/>
          </a:blip>
          <a:srcRect b="11315" l="15830" r="7752" t="8965"/>
          <a:stretch/>
        </p:blipFill>
        <p:spPr>
          <a:xfrm>
            <a:off x="8905875" y="3429826"/>
            <a:ext cx="3286125" cy="3428174"/>
          </a:xfrm>
          <a:prstGeom prst="rect">
            <a:avLst/>
          </a:prstGeom>
          <a:noFill/>
          <a:ln>
            <a:noFill/>
          </a:ln>
        </p:spPr>
      </p:pic>
      <p:pic>
        <p:nvPicPr>
          <p:cNvPr id="886" name="Google Shape;886;p13"/>
          <p:cNvPicPr preferRelativeResize="0"/>
          <p:nvPr/>
        </p:nvPicPr>
        <p:blipFill rotWithShape="1">
          <a:blip r:embed="rId5">
            <a:alphaModFix/>
          </a:blip>
          <a:srcRect b="0" l="2565" r="2565" t="0"/>
          <a:stretch/>
        </p:blipFill>
        <p:spPr>
          <a:xfrm>
            <a:off x="14815" y="273633"/>
            <a:ext cx="4685520" cy="3527804"/>
          </a:xfrm>
          <a:prstGeom prst="rect">
            <a:avLst/>
          </a:prstGeom>
          <a:noFill/>
          <a:ln>
            <a:noFill/>
          </a:ln>
        </p:spPr>
      </p:pic>
      <p:pic>
        <p:nvPicPr>
          <p:cNvPr id="887" name="Google Shape;887;p13"/>
          <p:cNvPicPr preferRelativeResize="0"/>
          <p:nvPr/>
        </p:nvPicPr>
        <p:blipFill rotWithShape="1">
          <a:blip r:embed="rId6">
            <a:alphaModFix/>
          </a:blip>
          <a:srcRect b="0" l="2199" r="2199" t="0"/>
          <a:stretch/>
        </p:blipFill>
        <p:spPr>
          <a:xfrm>
            <a:off x="4515644" y="3643430"/>
            <a:ext cx="4390231" cy="3214569"/>
          </a:xfrm>
          <a:prstGeom prst="rect">
            <a:avLst/>
          </a:prstGeom>
          <a:noFill/>
          <a:ln>
            <a:noFill/>
          </a:ln>
        </p:spPr>
      </p:pic>
      <p:sp>
        <p:nvSpPr>
          <p:cNvPr id="888" name="Google Shape;888;p13"/>
          <p:cNvSpPr/>
          <p:nvPr/>
        </p:nvSpPr>
        <p:spPr>
          <a:xfrm>
            <a:off x="0" y="-29639"/>
            <a:ext cx="12192000" cy="5388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2133" u="none" cap="none" strike="noStrike">
                <a:solidFill>
                  <a:srgbClr val="212529"/>
                </a:solidFill>
                <a:latin typeface="Epilogue"/>
                <a:ea typeface="Epilogue"/>
                <a:cs typeface="Epilogue"/>
                <a:sym typeface="Epilogue"/>
              </a:rPr>
              <a:t>Thuật toán phân cụm KMEAN PYSPARK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
          <p:cNvSpPr/>
          <p:nvPr/>
        </p:nvSpPr>
        <p:spPr>
          <a:xfrm rot="10575452">
            <a:off x="10300715" y="343867"/>
            <a:ext cx="2027231" cy="1205383"/>
          </a:xfrm>
          <a:custGeom>
            <a:rect b="b" l="l" r="r" t="t"/>
            <a:pathLst>
              <a:path extrusionOk="0" h="16945" w="28497">
                <a:moveTo>
                  <a:pt x="0" y="0"/>
                </a:moveTo>
                <a:lnTo>
                  <a:pt x="0" y="14468"/>
                </a:lnTo>
                <a:lnTo>
                  <a:pt x="17822" y="14468"/>
                </a:lnTo>
                <a:lnTo>
                  <a:pt x="17822" y="16944"/>
                </a:lnTo>
                <a:lnTo>
                  <a:pt x="28496" y="11928"/>
                </a:lnTo>
                <a:lnTo>
                  <a:pt x="17822" y="6913"/>
                </a:lnTo>
                <a:lnTo>
                  <a:pt x="17822" y="9405"/>
                </a:lnTo>
                <a:lnTo>
                  <a:pt x="6270" y="9405"/>
                </a:lnTo>
                <a:lnTo>
                  <a:pt x="6270"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pic>
        <p:nvPicPr>
          <p:cNvPr id="894" name="Google Shape;894;p14"/>
          <p:cNvPicPr preferRelativeResize="0"/>
          <p:nvPr/>
        </p:nvPicPr>
        <p:blipFill rotWithShape="1">
          <a:blip r:embed="rId3">
            <a:alphaModFix/>
          </a:blip>
          <a:srcRect b="0" l="0" r="0" t="0"/>
          <a:stretch/>
        </p:blipFill>
        <p:spPr>
          <a:xfrm>
            <a:off x="0" y="0"/>
            <a:ext cx="6925803" cy="2308601"/>
          </a:xfrm>
          <a:prstGeom prst="rect">
            <a:avLst/>
          </a:prstGeom>
          <a:noFill/>
          <a:ln>
            <a:noFill/>
          </a:ln>
        </p:spPr>
      </p:pic>
      <p:pic>
        <p:nvPicPr>
          <p:cNvPr id="895" name="Google Shape;895;p14"/>
          <p:cNvPicPr preferRelativeResize="0"/>
          <p:nvPr/>
        </p:nvPicPr>
        <p:blipFill rotWithShape="1">
          <a:blip r:embed="rId4">
            <a:alphaModFix/>
          </a:blip>
          <a:srcRect b="0" l="0" r="0" t="0"/>
          <a:stretch/>
        </p:blipFill>
        <p:spPr>
          <a:xfrm>
            <a:off x="110804" y="2530509"/>
            <a:ext cx="6096000" cy="2743200"/>
          </a:xfrm>
          <a:prstGeom prst="rect">
            <a:avLst/>
          </a:prstGeom>
          <a:noFill/>
          <a:ln>
            <a:noFill/>
          </a:ln>
        </p:spPr>
      </p:pic>
      <p:pic>
        <p:nvPicPr>
          <p:cNvPr id="896" name="Google Shape;896;p14"/>
          <p:cNvPicPr preferRelativeResize="0"/>
          <p:nvPr/>
        </p:nvPicPr>
        <p:blipFill rotWithShape="1">
          <a:blip r:embed="rId5">
            <a:alphaModFix/>
          </a:blip>
          <a:srcRect b="0" l="0" r="0" t="0"/>
          <a:stretch/>
        </p:blipFill>
        <p:spPr>
          <a:xfrm>
            <a:off x="6230241" y="3968409"/>
            <a:ext cx="5801336" cy="2610600"/>
          </a:xfrm>
          <a:prstGeom prst="rect">
            <a:avLst/>
          </a:prstGeom>
          <a:noFill/>
          <a:ln>
            <a:noFill/>
          </a:ln>
        </p:spPr>
      </p:pic>
      <p:pic>
        <p:nvPicPr>
          <p:cNvPr id="897" name="Google Shape;897;p14"/>
          <p:cNvPicPr preferRelativeResize="0"/>
          <p:nvPr/>
        </p:nvPicPr>
        <p:blipFill rotWithShape="1">
          <a:blip r:embed="rId6">
            <a:alphaModFix/>
          </a:blip>
          <a:srcRect b="0" l="0" r="0" t="0"/>
          <a:stretch/>
        </p:blipFill>
        <p:spPr>
          <a:xfrm>
            <a:off x="6934877" y="1553415"/>
            <a:ext cx="5219322" cy="23486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graphicFrame>
        <p:nvGraphicFramePr>
          <p:cNvPr id="902" name="Google Shape;902;p15"/>
          <p:cNvGraphicFramePr/>
          <p:nvPr/>
        </p:nvGraphicFramePr>
        <p:xfrm>
          <a:off x="965200" y="166823"/>
          <a:ext cx="3000000" cy="3000000"/>
        </p:xfrm>
        <a:graphic>
          <a:graphicData uri="http://schemas.openxmlformats.org/drawingml/2006/table">
            <a:tbl>
              <a:tblPr>
                <a:noFill/>
                <a:tableStyleId>{EE5DAE55-1BF6-49C8-9070-C2E349664585}</a:tableStyleId>
              </a:tblPr>
              <a:tblGrid>
                <a:gridCol w="2172700"/>
                <a:gridCol w="3758200"/>
                <a:gridCol w="4051300"/>
              </a:tblGrid>
              <a:tr h="699575">
                <a:tc>
                  <a:txBody>
                    <a:bodyPr/>
                    <a:lstStyle/>
                    <a:p>
                      <a:pPr indent="0" lvl="0" marL="0" marR="0" rtl="0" algn="l">
                        <a:lnSpc>
                          <a:spcPct val="100000"/>
                        </a:lnSpc>
                        <a:spcBef>
                          <a:spcPts val="0"/>
                        </a:spcBef>
                        <a:spcAft>
                          <a:spcPts val="0"/>
                        </a:spcAft>
                        <a:buClr>
                          <a:srgbClr val="000000"/>
                        </a:buClr>
                        <a:buSzPts val="2100"/>
                        <a:buFont typeface="Arial"/>
                        <a:buNone/>
                      </a:pPr>
                      <a:r>
                        <a:t/>
                      </a:r>
                      <a:endParaRPr sz="2100" u="none" cap="none" strike="noStrike">
                        <a:solidFill>
                          <a:schemeClr val="lt1"/>
                        </a:solidFill>
                        <a:latin typeface="Arial"/>
                        <a:ea typeface="Arial"/>
                        <a:cs typeface="Arial"/>
                        <a:sym typeface="Arial"/>
                      </a:endParaRPr>
                    </a:p>
                  </a:txBody>
                  <a:tcPr marT="121900" marB="121900" marR="121900" marL="121900"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accent4"/>
                          </a:solidFill>
                          <a:latin typeface="Arial"/>
                          <a:ea typeface="Arial"/>
                          <a:cs typeface="Arial"/>
                          <a:sym typeface="Arial"/>
                        </a:rPr>
                        <a:t>Ưu điểm</a:t>
                      </a:r>
                      <a:endParaRPr b="1" sz="2500" u="none" cap="none" strike="noStrike">
                        <a:solidFill>
                          <a:schemeClr val="accent4"/>
                        </a:solidFill>
                        <a:latin typeface="Arial"/>
                        <a:ea typeface="Arial"/>
                        <a:cs typeface="Arial"/>
                        <a:sym typeface="Arial"/>
                      </a:endParaRPr>
                    </a:p>
                  </a:txBody>
                  <a:tcPr marT="121900" marB="121900" marR="121900" marL="1219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b="1" lang="en-US" sz="2500" u="none" cap="none" strike="noStrike">
                          <a:solidFill>
                            <a:schemeClr val="accent4"/>
                          </a:solidFill>
                          <a:latin typeface="Arial"/>
                          <a:ea typeface="Arial"/>
                          <a:cs typeface="Arial"/>
                          <a:sym typeface="Arial"/>
                        </a:rPr>
                        <a:t>Nhược điểm</a:t>
                      </a:r>
                      <a:endParaRPr b="1" sz="2500" u="none" cap="none" strike="noStrike">
                        <a:solidFill>
                          <a:schemeClr val="accent4"/>
                        </a:solidFill>
                        <a:latin typeface="Arial"/>
                        <a:ea typeface="Arial"/>
                        <a:cs typeface="Arial"/>
                        <a:sym typeface="Arial"/>
                      </a:endParaRPr>
                    </a:p>
                  </a:txBody>
                  <a:tcPr marT="121900" marB="121900" marR="121900" marL="1219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1381975">
                <a:tc>
                  <a:txBody>
                    <a:bodyPr/>
                    <a:lstStyle/>
                    <a:p>
                      <a:pPr indent="0" lvl="0" marL="0" marR="0" rtl="0" algn="l">
                        <a:lnSpc>
                          <a:spcPct val="100000"/>
                        </a:lnSpc>
                        <a:spcBef>
                          <a:spcPts val="0"/>
                        </a:spcBef>
                        <a:spcAft>
                          <a:spcPts val="0"/>
                        </a:spcAft>
                        <a:buClr>
                          <a:srgbClr val="000000"/>
                        </a:buClr>
                        <a:buSzPts val="2500"/>
                        <a:buFont typeface="Arial"/>
                        <a:buNone/>
                      </a:pPr>
                      <a:r>
                        <a:rPr b="1" lang="en-US" sz="2500" u="none" cap="none" strike="noStrike">
                          <a:solidFill>
                            <a:schemeClr val="accent4"/>
                          </a:solidFill>
                          <a:latin typeface="Arial"/>
                          <a:ea typeface="Arial"/>
                          <a:cs typeface="Arial"/>
                          <a:sym typeface="Arial"/>
                        </a:rPr>
                        <a:t>Tập Luật - RFM Level Function</a:t>
                      </a:r>
                      <a:endParaRPr b="1" sz="2500" u="none" cap="none" strike="noStrike">
                        <a:solidFill>
                          <a:schemeClr val="accent4"/>
                        </a:solidFill>
                        <a:latin typeface="Arial"/>
                        <a:ea typeface="Arial"/>
                        <a:cs typeface="Arial"/>
                        <a:sym typeface="Arial"/>
                      </a:endParaRPr>
                    </a:p>
                  </a:txBody>
                  <a:tcPr marT="121900" marB="121900" marR="121900" marL="1219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Quy tắc rõ ràng, cụ thể và dễ hiểu</a:t>
                      </a:r>
                      <a:endParaRPr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 Dễ triển khai</a:t>
                      </a:r>
                      <a:endParaRPr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 Hấp thụ kinh nghiệm các mô hình kinh doanh đã có</a:t>
                      </a:r>
                      <a:endParaRPr sz="1600" u="none" cap="none" strike="noStrike">
                        <a:solidFill>
                          <a:schemeClr val="dk1"/>
                        </a:solidFill>
                        <a:latin typeface="Times New Roman"/>
                        <a:ea typeface="Times New Roman"/>
                        <a:cs typeface="Times New Roman"/>
                        <a:sym typeface="Times New Roman"/>
                      </a:endParaRPr>
                    </a:p>
                  </a:txBody>
                  <a:tcPr marT="121900" marB="121900" marR="168000" marL="1680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Arial"/>
                          <a:ea typeface="Arial"/>
                          <a:cs typeface="Arial"/>
                          <a:sym typeface="Arial"/>
                        </a:rPr>
                        <a:t>Không linh hoạt: không thay đổi và không thể học từ dữ liệu mới.</a:t>
                      </a:r>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Arial"/>
                          <a:ea typeface="Arial"/>
                          <a:cs typeface="Arial"/>
                          <a:sym typeface="Arial"/>
                        </a:rPr>
                        <a:t>Không khám phá được các mẫu ẩn</a:t>
                      </a:r>
                      <a:endParaRPr sz="16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Arial"/>
                          <a:ea typeface="Arial"/>
                          <a:cs typeface="Arial"/>
                          <a:sym typeface="Arial"/>
                        </a:rPr>
                        <a:t>Độ phức tạp tăng theo số quy tắc</a:t>
                      </a:r>
                      <a:endParaRPr/>
                    </a:p>
                  </a:txBody>
                  <a:tcPr marT="121900" marB="121900" marR="168000" marL="1680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463000">
                <a:tc>
                  <a:txBody>
                    <a:bodyPr/>
                    <a:lstStyle/>
                    <a:p>
                      <a:pPr indent="0" lvl="0" marL="0" marR="0" rtl="0" algn="l">
                        <a:lnSpc>
                          <a:spcPct val="100000"/>
                        </a:lnSpc>
                        <a:spcBef>
                          <a:spcPts val="0"/>
                        </a:spcBef>
                        <a:spcAft>
                          <a:spcPts val="0"/>
                        </a:spcAft>
                        <a:buClr>
                          <a:srgbClr val="000000"/>
                        </a:buClr>
                        <a:buSzPts val="2500"/>
                        <a:buFont typeface="Arial"/>
                        <a:buNone/>
                      </a:pPr>
                      <a:r>
                        <a:rPr b="1" lang="en-US" sz="2500" u="none" cap="none" strike="noStrike">
                          <a:solidFill>
                            <a:schemeClr val="accent4"/>
                          </a:solidFill>
                          <a:latin typeface="Arial"/>
                          <a:ea typeface="Arial"/>
                          <a:cs typeface="Arial"/>
                          <a:sym typeface="Arial"/>
                        </a:rPr>
                        <a:t>K-means Clustering sklearn</a:t>
                      </a:r>
                      <a:endParaRPr b="1" sz="2500" u="none" cap="none" strike="noStrike">
                        <a:solidFill>
                          <a:schemeClr val="accent4"/>
                        </a:solidFill>
                        <a:latin typeface="Arial"/>
                        <a:ea typeface="Arial"/>
                        <a:cs typeface="Arial"/>
                        <a:sym typeface="Arial"/>
                      </a:endParaRPr>
                    </a:p>
                  </a:txBody>
                  <a:tcPr marT="121900" marB="121900" marR="121900" marL="1219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Đơn giản và nhanh chóng</a:t>
                      </a:r>
                      <a:endParaRPr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 Linh hoạt: Có thể điều chỉnh số lượng cụm (K) để phù hợp với dữ liệu.</a:t>
                      </a:r>
                      <a:endParaRPr sz="1600" u="none" cap="none" strike="noStrike">
                        <a:solidFill>
                          <a:schemeClr val="dk1"/>
                        </a:solidFill>
                        <a:latin typeface="Times New Roman"/>
                        <a:ea typeface="Times New Roman"/>
                        <a:cs typeface="Times New Roman"/>
                        <a:sym typeface="Times New Roman"/>
                      </a:endParaRPr>
                    </a:p>
                  </a:txBody>
                  <a:tcPr marT="121900" marB="121900" marR="168000" marL="1680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Khó xác định K tối ưu. </a:t>
                      </a:r>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Nhạy cảm với giá trị ngoại lệ và cụm không đồng đều</a:t>
                      </a:r>
                      <a:endParaRPr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Nhận diện đặc điểm của khách hàng khó</a:t>
                      </a:r>
                      <a:endParaRPr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Hiệu suất kém với dữ liệu lớn</a:t>
                      </a:r>
                      <a:endParaRPr sz="1600" u="none" cap="none" strike="noStrike">
                        <a:solidFill>
                          <a:schemeClr val="dk1"/>
                        </a:solidFill>
                        <a:latin typeface="Times New Roman"/>
                        <a:ea typeface="Times New Roman"/>
                        <a:cs typeface="Times New Roman"/>
                        <a:sym typeface="Times New Roman"/>
                      </a:endParaRPr>
                    </a:p>
                  </a:txBody>
                  <a:tcPr marT="121900" marB="121900" marR="168000" marL="1680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219150">
                <a:tc>
                  <a:txBody>
                    <a:bodyPr/>
                    <a:lstStyle/>
                    <a:p>
                      <a:pPr indent="0" lvl="0" marL="0" marR="0" rtl="0" algn="l">
                        <a:lnSpc>
                          <a:spcPct val="100000"/>
                        </a:lnSpc>
                        <a:spcBef>
                          <a:spcPts val="0"/>
                        </a:spcBef>
                        <a:spcAft>
                          <a:spcPts val="0"/>
                        </a:spcAft>
                        <a:buClr>
                          <a:srgbClr val="000000"/>
                        </a:buClr>
                        <a:buSzPts val="2500"/>
                        <a:buFont typeface="Arial"/>
                        <a:buNone/>
                      </a:pPr>
                      <a:r>
                        <a:rPr b="1" lang="en-US" sz="2500" u="none" cap="none" strike="noStrike">
                          <a:solidFill>
                            <a:schemeClr val="accent4"/>
                          </a:solidFill>
                          <a:latin typeface="Arial"/>
                          <a:ea typeface="Arial"/>
                          <a:cs typeface="Arial"/>
                          <a:sym typeface="Arial"/>
                        </a:rPr>
                        <a:t>Hierarchical Clustering:</a:t>
                      </a:r>
                      <a:endParaRPr b="1" sz="2500" u="none" cap="none" strike="noStrike">
                        <a:solidFill>
                          <a:schemeClr val="accent4"/>
                        </a:solidFill>
                        <a:latin typeface="Arial"/>
                        <a:ea typeface="Arial"/>
                        <a:cs typeface="Arial"/>
                        <a:sym typeface="Arial"/>
                      </a:endParaRPr>
                    </a:p>
                  </a:txBody>
                  <a:tcPr marT="121900" marB="121900" marR="121900" marL="1219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Quy tắc rõ ràng, cụ thể và dễ hiểu</a:t>
                      </a:r>
                      <a:endParaRPr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 Dễ triển khai</a:t>
                      </a:r>
                      <a:endParaRPr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 Hấp thụ kinh nghiệm các mô hình kinh doanh đã có</a:t>
                      </a:r>
                      <a:endParaRPr sz="1600" u="none" cap="none" strike="noStrike">
                        <a:solidFill>
                          <a:schemeClr val="dk1"/>
                        </a:solidFill>
                        <a:latin typeface="Times New Roman"/>
                        <a:ea typeface="Times New Roman"/>
                        <a:cs typeface="Times New Roman"/>
                        <a:sym typeface="Times New Roman"/>
                      </a:endParaRPr>
                    </a:p>
                  </a:txBody>
                  <a:tcPr marT="121900" marB="121900" marR="168000" marL="1680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Khó điều chỉnh: Phân cấp tạo ra không dễ dàng điều chỉnh khi có thêm dữ liệu mới.</a:t>
                      </a:r>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Hiệu suất kém với dữ liệu lớn</a:t>
                      </a:r>
                      <a:endParaRPr sz="1600" u="none" cap="none" strike="noStrike">
                        <a:solidFill>
                          <a:schemeClr val="dk1"/>
                        </a:solidFill>
                        <a:latin typeface="Times New Roman"/>
                        <a:ea typeface="Times New Roman"/>
                        <a:cs typeface="Times New Roman"/>
                        <a:sym typeface="Times New Roman"/>
                      </a:endParaRPr>
                    </a:p>
                  </a:txBody>
                  <a:tcPr marT="121900" marB="121900" marR="168000" marL="1680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463000">
                <a:tc>
                  <a:txBody>
                    <a:bodyPr/>
                    <a:lstStyle/>
                    <a:p>
                      <a:pPr indent="0" lvl="0" marL="0" marR="0" rtl="0" algn="l">
                        <a:lnSpc>
                          <a:spcPct val="100000"/>
                        </a:lnSpc>
                        <a:spcBef>
                          <a:spcPts val="0"/>
                        </a:spcBef>
                        <a:spcAft>
                          <a:spcPts val="0"/>
                        </a:spcAft>
                        <a:buClr>
                          <a:srgbClr val="000000"/>
                        </a:buClr>
                        <a:buSzPts val="2500"/>
                        <a:buFont typeface="Arial"/>
                        <a:buNone/>
                      </a:pPr>
                      <a:r>
                        <a:rPr b="1" lang="en-US" sz="2500" u="none" cap="none" strike="noStrike">
                          <a:solidFill>
                            <a:schemeClr val="accent4"/>
                          </a:solidFill>
                          <a:latin typeface="Arial"/>
                          <a:ea typeface="Arial"/>
                          <a:cs typeface="Arial"/>
                          <a:sym typeface="Arial"/>
                        </a:rPr>
                        <a:t>K-means Clustering</a:t>
                      </a:r>
                      <a:endParaRPr/>
                    </a:p>
                  </a:txBody>
                  <a:tcPr marT="121900" marB="121900" marR="121900" marL="1219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Đơn giản và nhanh chóng</a:t>
                      </a:r>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 Linh hoạt: Có thể điều chỉnh số lượng cụm (K) để phù hợp với dữ liệu.</a:t>
                      </a:r>
                      <a:endParaRPr sz="16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Có thể xử lý hiệu suất với dữ liệu lớn</a:t>
                      </a:r>
                      <a:endParaRPr sz="1600" u="none" cap="none" strike="noStrike">
                        <a:solidFill>
                          <a:schemeClr val="dk1"/>
                        </a:solidFill>
                        <a:latin typeface="Times New Roman"/>
                        <a:ea typeface="Times New Roman"/>
                        <a:cs typeface="Times New Roman"/>
                        <a:sym typeface="Times New Roman"/>
                      </a:endParaRPr>
                    </a:p>
                  </a:txBody>
                  <a:tcPr marT="121900" marB="121900" marR="168000" marL="1680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Khó xác định K tối ưu. </a:t>
                      </a:r>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Nhạy cảm với giá trị ngoại lệ và cụm không đồng đều</a:t>
                      </a:r>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Nhận diện đặc điểm của khách hàng khó</a:t>
                      </a:r>
                      <a:endParaRPr/>
                    </a:p>
                    <a:p>
                      <a:pPr indent="-171450" lvl="0" marL="171450" marR="0" rtl="0" algn="l">
                        <a:lnSpc>
                          <a:spcPct val="100000"/>
                        </a:lnSpc>
                        <a:spcBef>
                          <a:spcPts val="0"/>
                        </a:spcBef>
                        <a:spcAft>
                          <a:spcPts val="0"/>
                        </a:spcAft>
                        <a:buClr>
                          <a:schemeClr val="dk1"/>
                        </a:buClr>
                        <a:buSzPts val="1600"/>
                        <a:buFont typeface="Arial"/>
                        <a:buChar char="•"/>
                      </a:pPr>
                      <a:r>
                        <a:rPr lang="en-US" sz="1600" u="none" cap="none" strike="noStrike">
                          <a:solidFill>
                            <a:schemeClr val="dk1"/>
                          </a:solidFill>
                          <a:latin typeface="Times New Roman"/>
                          <a:ea typeface="Times New Roman"/>
                          <a:cs typeface="Times New Roman"/>
                          <a:sym typeface="Times New Roman"/>
                        </a:rPr>
                        <a:t>Hiệu suất kém với dữ liệu nhỏ</a:t>
                      </a:r>
                      <a:endParaRPr sz="1600" u="none" cap="none" strike="noStrike">
                        <a:solidFill>
                          <a:schemeClr val="dk1"/>
                        </a:solidFill>
                        <a:latin typeface="Times New Roman"/>
                        <a:ea typeface="Times New Roman"/>
                        <a:cs typeface="Times New Roman"/>
                        <a:sym typeface="Times New Roman"/>
                      </a:endParaRPr>
                    </a:p>
                  </a:txBody>
                  <a:tcPr marT="121900" marB="121900" marR="168000" marL="1680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pSp>
        <p:nvGrpSpPr>
          <p:cNvPr id="903" name="Google Shape;903;p15"/>
          <p:cNvGrpSpPr/>
          <p:nvPr/>
        </p:nvGrpSpPr>
        <p:grpSpPr>
          <a:xfrm rot="-1274904">
            <a:off x="10377221" y="-574673"/>
            <a:ext cx="3872048" cy="1711039"/>
            <a:chOff x="2981800" y="2801250"/>
            <a:chExt cx="1291200" cy="570575"/>
          </a:xfrm>
        </p:grpSpPr>
        <p:sp>
          <p:nvSpPr>
            <p:cNvPr id="904" name="Google Shape;904;p15"/>
            <p:cNvSpPr/>
            <p:nvPr/>
          </p:nvSpPr>
          <p:spPr>
            <a:xfrm>
              <a:off x="2981800" y="2801250"/>
              <a:ext cx="296650" cy="371500"/>
            </a:xfrm>
            <a:custGeom>
              <a:rect b="b" l="l" r="r" t="t"/>
              <a:pathLst>
                <a:path extrusionOk="0" h="14860" w="11866">
                  <a:moveTo>
                    <a:pt x="11866" y="1"/>
                  </a:moveTo>
                  <a:lnTo>
                    <a:pt x="0" y="4343"/>
                  </a:lnTo>
                  <a:lnTo>
                    <a:pt x="6991" y="14860"/>
                  </a:lnTo>
                  <a:lnTo>
                    <a:pt x="11866"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905" name="Google Shape;905;p15"/>
            <p:cNvSpPr/>
            <p:nvPr/>
          </p:nvSpPr>
          <p:spPr>
            <a:xfrm>
              <a:off x="3008825" y="2907850"/>
              <a:ext cx="1264175" cy="463975"/>
            </a:xfrm>
            <a:custGeom>
              <a:rect b="b" l="l" r="r" t="t"/>
              <a:pathLst>
                <a:path extrusionOk="0" h="18559" w="50567">
                  <a:moveTo>
                    <a:pt x="8496" y="0"/>
                  </a:moveTo>
                  <a:lnTo>
                    <a:pt x="1" y="423"/>
                  </a:lnTo>
                  <a:lnTo>
                    <a:pt x="6600" y="5800"/>
                  </a:lnTo>
                  <a:lnTo>
                    <a:pt x="49422" y="18559"/>
                  </a:lnTo>
                  <a:lnTo>
                    <a:pt x="50566" y="15079"/>
                  </a:lnTo>
                  <a:lnTo>
                    <a:pt x="849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
        <p:nvSpPr>
          <p:cNvPr id="906" name="Google Shape;906;p15"/>
          <p:cNvSpPr txBox="1"/>
          <p:nvPr>
            <p:ph type="title"/>
          </p:nvPr>
        </p:nvSpPr>
        <p:spPr>
          <a:xfrm>
            <a:off x="341297" y="0"/>
            <a:ext cx="10290000" cy="80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2500"/>
              <a:buNone/>
            </a:pPr>
            <a:r>
              <a:rPr lang="en-US">
                <a:solidFill>
                  <a:schemeClr val="lt2"/>
                </a:solidFill>
              </a:rPr>
              <a:t>Đánh giá</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6"/>
          <p:cNvSpPr/>
          <p:nvPr/>
        </p:nvSpPr>
        <p:spPr>
          <a:xfrm>
            <a:off x="1764394" y="1715711"/>
            <a:ext cx="3472140" cy="4136040"/>
          </a:xfrm>
          <a:prstGeom prst="flowChartDocument">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2" name="Google Shape;912;p16"/>
          <p:cNvSpPr txBox="1"/>
          <p:nvPr>
            <p:ph type="title"/>
          </p:nvPr>
        </p:nvSpPr>
        <p:spPr>
          <a:xfrm>
            <a:off x="951000" y="719333"/>
            <a:ext cx="10290000" cy="80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500"/>
              <a:buNone/>
            </a:pPr>
            <a:r>
              <a:t/>
            </a:r>
            <a:endParaRPr/>
          </a:p>
        </p:txBody>
      </p:sp>
      <p:sp>
        <p:nvSpPr>
          <p:cNvPr id="913" name="Google Shape;913;p16"/>
          <p:cNvSpPr/>
          <p:nvPr/>
        </p:nvSpPr>
        <p:spPr>
          <a:xfrm>
            <a:off x="778928" y="1520133"/>
            <a:ext cx="4012877" cy="4865202"/>
          </a:xfrm>
          <a:prstGeom prst="flowChartDocument">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4" name="Google Shape;914;p16"/>
          <p:cNvSpPr/>
          <p:nvPr/>
        </p:nvSpPr>
        <p:spPr>
          <a:xfrm>
            <a:off x="146257" y="1324555"/>
            <a:ext cx="4240213" cy="5619170"/>
          </a:xfrm>
          <a:prstGeom prst="flowChartDocument">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7"/>
          <p:cNvSpPr/>
          <p:nvPr/>
        </p:nvSpPr>
        <p:spPr>
          <a:xfrm>
            <a:off x="8593819" y="996399"/>
            <a:ext cx="3472140" cy="4136040"/>
          </a:xfrm>
          <a:prstGeom prst="flowChartDocument">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20" name="Google Shape;920;p17"/>
          <p:cNvSpPr/>
          <p:nvPr/>
        </p:nvSpPr>
        <p:spPr>
          <a:xfrm>
            <a:off x="4512177" y="996399"/>
            <a:ext cx="4012877" cy="4865202"/>
          </a:xfrm>
          <a:prstGeom prst="flowChartDocument">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21" name="Google Shape;921;p17"/>
          <p:cNvSpPr/>
          <p:nvPr/>
        </p:nvSpPr>
        <p:spPr>
          <a:xfrm>
            <a:off x="160545" y="996399"/>
            <a:ext cx="4240213" cy="5619170"/>
          </a:xfrm>
          <a:prstGeom prst="flowChartDocument">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22" name="Google Shape;922;p17"/>
          <p:cNvSpPr txBox="1"/>
          <p:nvPr>
            <p:ph type="title"/>
          </p:nvPr>
        </p:nvSpPr>
        <p:spPr>
          <a:xfrm>
            <a:off x="203200" y="187888"/>
            <a:ext cx="10290000" cy="80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100"/>
              <a:buNone/>
            </a:pPr>
            <a:r>
              <a:rPr lang="en-US">
                <a:solidFill>
                  <a:schemeClr val="lt2"/>
                </a:solidFill>
              </a:rPr>
              <a:t>Phương án MKT cho từng nhóm</a:t>
            </a:r>
            <a:endParaRPr>
              <a:solidFill>
                <a:schemeClr val="lt2"/>
              </a:solidFill>
            </a:endParaRPr>
          </a:p>
        </p:txBody>
      </p:sp>
      <p:grpSp>
        <p:nvGrpSpPr>
          <p:cNvPr id="923" name="Google Shape;923;p17"/>
          <p:cNvGrpSpPr/>
          <p:nvPr/>
        </p:nvGrpSpPr>
        <p:grpSpPr>
          <a:xfrm>
            <a:off x="4283606" y="1552268"/>
            <a:ext cx="2369757" cy="3079729"/>
            <a:chOff x="2555718" y="1768398"/>
            <a:chExt cx="1777318" cy="2309797"/>
          </a:xfrm>
        </p:grpSpPr>
        <p:sp>
          <p:nvSpPr>
            <p:cNvPr id="924" name="Google Shape;924;p17"/>
            <p:cNvSpPr/>
            <p:nvPr/>
          </p:nvSpPr>
          <p:spPr>
            <a:xfrm>
              <a:off x="2555718" y="1768398"/>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Loyal Customers</a:t>
              </a:r>
              <a:endParaRPr b="1" i="0" sz="1867" u="none" cap="none" strike="noStrike">
                <a:solidFill>
                  <a:srgbClr val="FFFFFF"/>
                </a:solidFill>
                <a:latin typeface="Epilogue"/>
                <a:ea typeface="Epilogue"/>
                <a:cs typeface="Epilogue"/>
                <a:sym typeface="Epilogue"/>
              </a:endParaRPr>
            </a:p>
          </p:txBody>
        </p:sp>
        <p:grpSp>
          <p:nvGrpSpPr>
            <p:cNvPr id="925" name="Google Shape;925;p17"/>
            <p:cNvGrpSpPr/>
            <p:nvPr/>
          </p:nvGrpSpPr>
          <p:grpSpPr>
            <a:xfrm>
              <a:off x="2555718" y="2381431"/>
              <a:ext cx="1777318" cy="1696764"/>
              <a:chOff x="2168857" y="1817933"/>
              <a:chExt cx="1777318" cy="1696764"/>
            </a:xfrm>
          </p:grpSpPr>
          <p:sp>
            <p:nvSpPr>
              <p:cNvPr id="926" name="Google Shape;926;p17"/>
              <p:cNvSpPr/>
              <p:nvPr/>
            </p:nvSpPr>
            <p:spPr>
              <a:xfrm>
                <a:off x="2168857" y="1817933"/>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At Risk</a:t>
                </a:r>
                <a:endParaRPr b="1" i="0" sz="1867" u="none" cap="none" strike="noStrike">
                  <a:solidFill>
                    <a:srgbClr val="FFFFFF"/>
                  </a:solidFill>
                  <a:latin typeface="Epilogue"/>
                  <a:ea typeface="Epilogue"/>
                  <a:cs typeface="Epilogue"/>
                  <a:sym typeface="Epilogue"/>
                </a:endParaRPr>
              </a:p>
            </p:txBody>
          </p:sp>
          <p:sp>
            <p:nvSpPr>
              <p:cNvPr id="927" name="Google Shape;927;p17"/>
              <p:cNvSpPr/>
              <p:nvPr/>
            </p:nvSpPr>
            <p:spPr>
              <a:xfrm>
                <a:off x="2168857" y="2430336"/>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Regulars</a:t>
                </a:r>
                <a:endParaRPr b="1" i="0" sz="1867" u="none" cap="none" strike="noStrike">
                  <a:solidFill>
                    <a:srgbClr val="FFFFFF"/>
                  </a:solidFill>
                  <a:latin typeface="Epilogue"/>
                  <a:ea typeface="Epilogue"/>
                  <a:cs typeface="Epilogue"/>
                  <a:sym typeface="Epilogue"/>
                </a:endParaRPr>
              </a:p>
            </p:txBody>
          </p:sp>
          <p:sp>
            <p:nvSpPr>
              <p:cNvPr id="928" name="Google Shape;928;p17"/>
              <p:cNvSpPr/>
              <p:nvPr/>
            </p:nvSpPr>
            <p:spPr>
              <a:xfrm>
                <a:off x="2168857" y="3040697"/>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About to sleep</a:t>
                </a:r>
                <a:endParaRPr b="1" i="0" sz="1867" u="none" cap="none" strike="noStrike">
                  <a:solidFill>
                    <a:srgbClr val="FFFFFF"/>
                  </a:solidFill>
                  <a:latin typeface="Epilogue"/>
                  <a:ea typeface="Epilogue"/>
                  <a:cs typeface="Epilogue"/>
                  <a:sym typeface="Epilogue"/>
                </a:endParaRPr>
              </a:p>
            </p:txBody>
          </p:sp>
        </p:grpSp>
      </p:grpSp>
      <p:grpSp>
        <p:nvGrpSpPr>
          <p:cNvPr id="929" name="Google Shape;929;p17"/>
          <p:cNvGrpSpPr/>
          <p:nvPr/>
        </p:nvGrpSpPr>
        <p:grpSpPr>
          <a:xfrm>
            <a:off x="0" y="1418977"/>
            <a:ext cx="2369757" cy="3910175"/>
            <a:chOff x="152400" y="1854723"/>
            <a:chExt cx="1777318" cy="2932631"/>
          </a:xfrm>
        </p:grpSpPr>
        <p:grpSp>
          <p:nvGrpSpPr>
            <p:cNvPr id="930" name="Google Shape;930;p17"/>
            <p:cNvGrpSpPr/>
            <p:nvPr/>
          </p:nvGrpSpPr>
          <p:grpSpPr>
            <a:xfrm>
              <a:off x="152400" y="1854723"/>
              <a:ext cx="1777318" cy="2315489"/>
              <a:chOff x="39759" y="1438099"/>
              <a:chExt cx="1777318" cy="2315489"/>
            </a:xfrm>
          </p:grpSpPr>
          <p:sp>
            <p:nvSpPr>
              <p:cNvPr id="931" name="Google Shape;931;p17"/>
              <p:cNvSpPr/>
              <p:nvPr/>
            </p:nvSpPr>
            <p:spPr>
              <a:xfrm>
                <a:off x="39759" y="1438099"/>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Champions</a:t>
                </a:r>
                <a:endParaRPr b="1" i="0" sz="1867" u="none" cap="none" strike="noStrike">
                  <a:solidFill>
                    <a:srgbClr val="FFFFFF"/>
                  </a:solidFill>
                  <a:latin typeface="Epilogue"/>
                  <a:ea typeface="Epilogue"/>
                  <a:cs typeface="Epilogue"/>
                  <a:sym typeface="Epilogue"/>
                </a:endParaRPr>
              </a:p>
            </p:txBody>
          </p:sp>
          <p:sp>
            <p:nvSpPr>
              <p:cNvPr id="932" name="Google Shape;932;p17"/>
              <p:cNvSpPr/>
              <p:nvPr/>
            </p:nvSpPr>
            <p:spPr>
              <a:xfrm>
                <a:off x="39759" y="2061375"/>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Potential</a:t>
                </a:r>
                <a:endParaRPr/>
              </a:p>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 Loyalist</a:t>
                </a:r>
                <a:endParaRPr b="1" i="0" sz="1867" u="none" cap="none" strike="noStrike">
                  <a:solidFill>
                    <a:srgbClr val="FFFFFF"/>
                  </a:solidFill>
                  <a:latin typeface="Epilogue"/>
                  <a:ea typeface="Epilogue"/>
                  <a:cs typeface="Epilogue"/>
                  <a:sym typeface="Epilogue"/>
                </a:endParaRPr>
              </a:p>
            </p:txBody>
          </p:sp>
          <p:sp>
            <p:nvSpPr>
              <p:cNvPr id="933" name="Google Shape;933;p17"/>
              <p:cNvSpPr/>
              <p:nvPr/>
            </p:nvSpPr>
            <p:spPr>
              <a:xfrm>
                <a:off x="39759" y="2624073"/>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New Customers</a:t>
                </a:r>
                <a:endParaRPr b="1" i="0" sz="1867" u="none" cap="none" strike="noStrike">
                  <a:solidFill>
                    <a:srgbClr val="FFFFFF"/>
                  </a:solidFill>
                  <a:latin typeface="Epilogue"/>
                  <a:ea typeface="Epilogue"/>
                  <a:cs typeface="Epilogue"/>
                  <a:sym typeface="Epilogue"/>
                </a:endParaRPr>
              </a:p>
            </p:txBody>
          </p:sp>
          <p:sp>
            <p:nvSpPr>
              <p:cNvPr id="934" name="Google Shape;934;p17"/>
              <p:cNvSpPr/>
              <p:nvPr/>
            </p:nvSpPr>
            <p:spPr>
              <a:xfrm>
                <a:off x="39759" y="3279588"/>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Promising</a:t>
                </a:r>
                <a:endParaRPr b="1" i="0" sz="1867" u="none" cap="none" strike="noStrike">
                  <a:solidFill>
                    <a:srgbClr val="FFFFFF"/>
                  </a:solidFill>
                  <a:latin typeface="Epilogue"/>
                  <a:ea typeface="Epilogue"/>
                  <a:cs typeface="Epilogue"/>
                  <a:sym typeface="Epilogue"/>
                </a:endParaRPr>
              </a:p>
            </p:txBody>
          </p:sp>
        </p:grpSp>
        <p:sp>
          <p:nvSpPr>
            <p:cNvPr id="935" name="Google Shape;935;p17"/>
            <p:cNvSpPr/>
            <p:nvPr/>
          </p:nvSpPr>
          <p:spPr>
            <a:xfrm>
              <a:off x="152400" y="4313354"/>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Cannot Lose Them</a:t>
              </a:r>
              <a:endParaRPr b="1" i="0" sz="1867" u="none" cap="none" strike="noStrike">
                <a:solidFill>
                  <a:srgbClr val="FFFFFF"/>
                </a:solidFill>
                <a:latin typeface="Epilogue"/>
                <a:ea typeface="Epilogue"/>
                <a:cs typeface="Epilogue"/>
                <a:sym typeface="Epilogue"/>
              </a:endParaRPr>
            </a:p>
          </p:txBody>
        </p:sp>
      </p:grpSp>
      <p:grpSp>
        <p:nvGrpSpPr>
          <p:cNvPr id="936" name="Google Shape;936;p17"/>
          <p:cNvGrpSpPr/>
          <p:nvPr/>
        </p:nvGrpSpPr>
        <p:grpSpPr>
          <a:xfrm>
            <a:off x="8166097" y="2250012"/>
            <a:ext cx="2369757" cy="1414857"/>
            <a:chOff x="5193411" y="2398736"/>
            <a:chExt cx="1777318" cy="1061143"/>
          </a:xfrm>
        </p:grpSpPr>
        <p:sp>
          <p:nvSpPr>
            <p:cNvPr id="937" name="Google Shape;937;p17"/>
            <p:cNvSpPr/>
            <p:nvPr/>
          </p:nvSpPr>
          <p:spPr>
            <a:xfrm>
              <a:off x="5193411" y="2398736"/>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Lost</a:t>
              </a:r>
              <a:endParaRPr b="1" i="0" sz="1867" u="none" cap="none" strike="noStrike">
                <a:solidFill>
                  <a:srgbClr val="FFFFFF"/>
                </a:solidFill>
                <a:latin typeface="Epilogue"/>
                <a:ea typeface="Epilogue"/>
                <a:cs typeface="Epilogue"/>
                <a:sym typeface="Epilogue"/>
              </a:endParaRPr>
            </a:p>
          </p:txBody>
        </p:sp>
        <p:sp>
          <p:nvSpPr>
            <p:cNvPr id="938" name="Google Shape;938;p17"/>
            <p:cNvSpPr/>
            <p:nvPr/>
          </p:nvSpPr>
          <p:spPr>
            <a:xfrm>
              <a:off x="5193411" y="2985879"/>
              <a:ext cx="1777318" cy="4740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1867" u="none" cap="none" strike="noStrike">
                  <a:solidFill>
                    <a:srgbClr val="FFFFFF"/>
                  </a:solidFill>
                  <a:latin typeface="Epilogue"/>
                  <a:ea typeface="Epilogue"/>
                  <a:cs typeface="Epilogue"/>
                  <a:sym typeface="Epilogue"/>
                </a:rPr>
                <a:t>Hibernating</a:t>
              </a:r>
              <a:endParaRPr b="1" i="0" sz="1867" u="none" cap="none" strike="noStrike">
                <a:solidFill>
                  <a:srgbClr val="FFFFFF"/>
                </a:solidFill>
                <a:latin typeface="Epilogue"/>
                <a:ea typeface="Epilogue"/>
                <a:cs typeface="Epilogue"/>
                <a:sym typeface="Epilogue"/>
              </a:endParaRPr>
            </a:p>
          </p:txBody>
        </p:sp>
      </p:grpSp>
      <p:sp>
        <p:nvSpPr>
          <p:cNvPr id="939" name="Google Shape;939;p17"/>
          <p:cNvSpPr txBox="1"/>
          <p:nvPr/>
        </p:nvSpPr>
        <p:spPr>
          <a:xfrm>
            <a:off x="3336901" y="5195577"/>
            <a:ext cx="7991019" cy="1200329"/>
          </a:xfrm>
          <a:prstGeom prst="rect">
            <a:avLst/>
          </a:prstGeom>
          <a:gradFill>
            <a:gsLst>
              <a:gs pos="0">
                <a:srgbClr val="FCFCFC">
                  <a:alpha val="45882"/>
                </a:srgbClr>
              </a:gs>
              <a:gs pos="70000">
                <a:srgbClr val="FCFCFC">
                  <a:alpha val="45882"/>
                </a:srgbClr>
              </a:gs>
              <a:gs pos="100000">
                <a:srgbClr val="CFE2F3"/>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505A64"/>
                </a:solidFill>
                <a:latin typeface="Consolas"/>
                <a:ea typeface="Consolas"/>
                <a:cs typeface="Consolas"/>
                <a:sym typeface="Consolas"/>
              </a:rPr>
              <a:t>Với quy mô cửa hàng bán lẻ dùng RFM_level để phân cụm khách hàng để xác định nhóm khách hàng, sau đó có những chương trình ưu đãi và tích điểm cho từng và tăng thêm những dịch vụ khách hàng cho từng nhóm khách hàng thích hợp.</a:t>
            </a:r>
            <a:endParaRPr/>
          </a:p>
        </p:txBody>
      </p:sp>
      <p:sp>
        <p:nvSpPr>
          <p:cNvPr id="940" name="Google Shape;940;p17"/>
          <p:cNvSpPr txBox="1"/>
          <p:nvPr/>
        </p:nvSpPr>
        <p:spPr>
          <a:xfrm>
            <a:off x="10604619" y="1418977"/>
            <a:ext cx="142683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Dùng MKT chi phí thấp</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Hỗ trợ và tư vấn chuyên nghiệp</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Khuyến mãi ưu đãi</a:t>
            </a:r>
            <a:endParaRPr sz="1800">
              <a:solidFill>
                <a:schemeClr val="dk1"/>
              </a:solidFill>
              <a:latin typeface="Arial"/>
              <a:ea typeface="Arial"/>
              <a:cs typeface="Arial"/>
              <a:sym typeface="Arial"/>
            </a:endParaRPr>
          </a:p>
        </p:txBody>
      </p:sp>
      <p:sp>
        <p:nvSpPr>
          <p:cNvPr id="941" name="Google Shape;941;p17"/>
          <p:cNvSpPr txBox="1"/>
          <p:nvPr/>
        </p:nvSpPr>
        <p:spPr>
          <a:xfrm>
            <a:off x="2382784" y="1418977"/>
            <a:ext cx="2017973" cy="341632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Tô đậm sự đa dạng và chất lượng sản phẩm</a:t>
            </a:r>
            <a:endParaRPr sz="1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Ưu đãi độc quyền</a:t>
            </a:r>
            <a:endParaRPr sz="1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Chế độ thành viên</a:t>
            </a:r>
            <a:endParaRPr sz="1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Dịch vụ cskh ưu tiên và cá nhân hóa</a:t>
            </a:r>
            <a:endParaRPr sz="1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Chú ý trải nghiệm mua sắm </a:t>
            </a:r>
            <a:endParaRPr/>
          </a:p>
        </p:txBody>
      </p:sp>
      <p:sp>
        <p:nvSpPr>
          <p:cNvPr id="942" name="Google Shape;942;p17"/>
          <p:cNvSpPr txBox="1"/>
          <p:nvPr/>
        </p:nvSpPr>
        <p:spPr>
          <a:xfrm>
            <a:off x="6515100" y="1528848"/>
            <a:ext cx="1751016"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Ưu đãi hấp dẫn</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Chiến dịch tri ân</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dịch vụ hỗ trợ và tư vấn cá nhân hóa</a:t>
            </a:r>
            <a:endParaRPr sz="1800">
              <a:solidFill>
                <a:schemeClr val="dk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39"/>
                                        </p:tgtEl>
                                        <p:attrNameLst>
                                          <p:attrName>style.visibility</p:attrName>
                                        </p:attrNameLst>
                                      </p:cBhvr>
                                      <p:to>
                                        <p:strVal val="visible"/>
                                      </p:to>
                                    </p:set>
                                    <p:anim calcmode="lin" valueType="num">
                                      <p:cBhvr additive="base">
                                        <p:cTn dur="1300"/>
                                        <p:tgtEl>
                                          <p:spTgt spid="9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grpSp>
        <p:nvGrpSpPr>
          <p:cNvPr id="947" name="Google Shape;947;p18"/>
          <p:cNvGrpSpPr/>
          <p:nvPr/>
        </p:nvGrpSpPr>
        <p:grpSpPr>
          <a:xfrm rot="1110536">
            <a:off x="9290412" y="4044623"/>
            <a:ext cx="3488701" cy="2319611"/>
            <a:chOff x="4857225" y="663275"/>
            <a:chExt cx="1174025" cy="780600"/>
          </a:xfrm>
        </p:grpSpPr>
        <p:sp>
          <p:nvSpPr>
            <p:cNvPr id="948" name="Google Shape;948;p18"/>
            <p:cNvSpPr/>
            <p:nvPr/>
          </p:nvSpPr>
          <p:spPr>
            <a:xfrm>
              <a:off x="5333725" y="868600"/>
              <a:ext cx="697525" cy="330775"/>
            </a:xfrm>
            <a:custGeom>
              <a:rect b="b" l="l" r="r" t="t"/>
              <a:pathLst>
                <a:path extrusionOk="0" h="13231" w="27901">
                  <a:moveTo>
                    <a:pt x="1" y="13230"/>
                  </a:moveTo>
                  <a:lnTo>
                    <a:pt x="27901" y="13230"/>
                  </a:lnTo>
                  <a:lnTo>
                    <a:pt x="27901" y="1"/>
                  </a:lnTo>
                  <a:lnTo>
                    <a:pt x="1"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949" name="Google Shape;949;p18"/>
            <p:cNvSpPr/>
            <p:nvPr/>
          </p:nvSpPr>
          <p:spPr>
            <a:xfrm>
              <a:off x="4857225" y="663275"/>
              <a:ext cx="625425" cy="780600"/>
            </a:xfrm>
            <a:custGeom>
              <a:rect b="b" l="l" r="r" t="t"/>
              <a:pathLst>
                <a:path extrusionOk="0" h="31224" w="25017">
                  <a:moveTo>
                    <a:pt x="19061" y="14829"/>
                  </a:moveTo>
                  <a:lnTo>
                    <a:pt x="25017" y="1"/>
                  </a:lnTo>
                  <a:lnTo>
                    <a:pt x="1" y="15612"/>
                  </a:lnTo>
                  <a:lnTo>
                    <a:pt x="25017" y="31224"/>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grpSp>
        <p:nvGrpSpPr>
          <p:cNvPr id="950" name="Google Shape;950;p18"/>
          <p:cNvGrpSpPr/>
          <p:nvPr/>
        </p:nvGrpSpPr>
        <p:grpSpPr>
          <a:xfrm rot="1438249">
            <a:off x="-2732682" y="3146935"/>
            <a:ext cx="5343953" cy="4748533"/>
            <a:chOff x="5022800" y="4005050"/>
            <a:chExt cx="1081725" cy="961200"/>
          </a:xfrm>
        </p:grpSpPr>
        <p:sp>
          <p:nvSpPr>
            <p:cNvPr id="951" name="Google Shape;951;p18"/>
            <p:cNvSpPr/>
            <p:nvPr/>
          </p:nvSpPr>
          <p:spPr>
            <a:xfrm>
              <a:off x="5635075" y="4005050"/>
              <a:ext cx="469450" cy="341325"/>
            </a:xfrm>
            <a:custGeom>
              <a:rect b="b" l="l" r="r" t="t"/>
              <a:pathLst>
                <a:path extrusionOk="0" h="13653" w="18778">
                  <a:moveTo>
                    <a:pt x="11615" y="0"/>
                  </a:moveTo>
                  <a:lnTo>
                    <a:pt x="0" y="10142"/>
                  </a:lnTo>
                  <a:lnTo>
                    <a:pt x="18778" y="13653"/>
                  </a:lnTo>
                  <a:lnTo>
                    <a:pt x="1161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952" name="Google Shape;952;p18"/>
            <p:cNvSpPr/>
            <p:nvPr/>
          </p:nvSpPr>
          <p:spPr>
            <a:xfrm>
              <a:off x="5433350" y="4256625"/>
              <a:ext cx="512100" cy="429775"/>
            </a:xfrm>
            <a:custGeom>
              <a:rect b="b" l="l" r="r" t="t"/>
              <a:pathLst>
                <a:path extrusionOk="0" h="17191" w="20484">
                  <a:moveTo>
                    <a:pt x="14935" y="0"/>
                  </a:moveTo>
                  <a:cubicBezTo>
                    <a:pt x="14935" y="0"/>
                    <a:pt x="9764" y="15246"/>
                    <a:pt x="3926" y="15246"/>
                  </a:cubicBezTo>
                  <a:cubicBezTo>
                    <a:pt x="3564" y="15246"/>
                    <a:pt x="3200" y="15188"/>
                    <a:pt x="2834" y="15063"/>
                  </a:cubicBezTo>
                  <a:cubicBezTo>
                    <a:pt x="2018" y="14784"/>
                    <a:pt x="1504" y="14669"/>
                    <a:pt x="1239" y="14669"/>
                  </a:cubicBezTo>
                  <a:cubicBezTo>
                    <a:pt x="1" y="14669"/>
                    <a:pt x="4228" y="17190"/>
                    <a:pt x="8554" y="17190"/>
                  </a:cubicBezTo>
                  <a:cubicBezTo>
                    <a:pt x="10406" y="17190"/>
                    <a:pt x="12276" y="16728"/>
                    <a:pt x="13743" y="15408"/>
                  </a:cubicBezTo>
                  <a:cubicBezTo>
                    <a:pt x="19370" y="10345"/>
                    <a:pt x="20483" y="988"/>
                    <a:pt x="20483" y="988"/>
                  </a:cubicBezTo>
                  <a:lnTo>
                    <a:pt x="1493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953" name="Google Shape;953;p18"/>
            <p:cNvSpPr/>
            <p:nvPr/>
          </p:nvSpPr>
          <p:spPr>
            <a:xfrm>
              <a:off x="5022800" y="4346750"/>
              <a:ext cx="847175" cy="619500"/>
            </a:xfrm>
            <a:custGeom>
              <a:rect b="b" l="l" r="r" t="t"/>
              <a:pathLst>
                <a:path extrusionOk="0" h="24780" w="33887">
                  <a:moveTo>
                    <a:pt x="33875" y="7147"/>
                  </a:moveTo>
                  <a:cubicBezTo>
                    <a:pt x="33865" y="7147"/>
                    <a:pt x="33784" y="7228"/>
                    <a:pt x="33636" y="7418"/>
                  </a:cubicBezTo>
                  <a:lnTo>
                    <a:pt x="33636" y="7418"/>
                  </a:lnTo>
                  <a:cubicBezTo>
                    <a:pt x="33808" y="7250"/>
                    <a:pt x="33886" y="7147"/>
                    <a:pt x="33875" y="7147"/>
                  </a:cubicBezTo>
                  <a:close/>
                  <a:moveTo>
                    <a:pt x="3174" y="0"/>
                  </a:moveTo>
                  <a:cubicBezTo>
                    <a:pt x="3174" y="1"/>
                    <a:pt x="8002" y="14985"/>
                    <a:pt x="1638" y="22132"/>
                  </a:cubicBezTo>
                  <a:cubicBezTo>
                    <a:pt x="0" y="23963"/>
                    <a:pt x="773" y="24780"/>
                    <a:pt x="2946" y="24780"/>
                  </a:cubicBezTo>
                  <a:cubicBezTo>
                    <a:pt x="9238" y="24780"/>
                    <a:pt x="27270" y="17937"/>
                    <a:pt x="32548" y="9060"/>
                  </a:cubicBezTo>
                  <a:cubicBezTo>
                    <a:pt x="33050" y="8216"/>
                    <a:pt x="33416" y="7698"/>
                    <a:pt x="33636" y="7418"/>
                  </a:cubicBezTo>
                  <a:lnTo>
                    <a:pt x="33636" y="7418"/>
                  </a:lnTo>
                  <a:cubicBezTo>
                    <a:pt x="32891" y="8139"/>
                    <a:pt x="30383" y="10055"/>
                    <a:pt x="25705" y="10055"/>
                  </a:cubicBezTo>
                  <a:cubicBezTo>
                    <a:pt x="20770" y="10055"/>
                    <a:pt x="13419" y="7922"/>
                    <a:pt x="317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954" name="Google Shape;954;p18"/>
          <p:cNvSpPr txBox="1"/>
          <p:nvPr>
            <p:ph type="title"/>
          </p:nvPr>
        </p:nvSpPr>
        <p:spPr>
          <a:xfrm>
            <a:off x="3687821" y="1751158"/>
            <a:ext cx="4803044" cy="2528694"/>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4800"/>
              <a:buFont typeface="Epilogue"/>
              <a:buNone/>
            </a:pPr>
            <a:r>
              <a:rPr b="1" i="0" lang="en-US" sz="7000" u="none" cap="none" strike="noStrike">
                <a:solidFill>
                  <a:schemeClr val="dk1"/>
                </a:solidFill>
                <a:latin typeface="Epilogue"/>
                <a:ea typeface="Epilogue"/>
                <a:cs typeface="Epilogue"/>
                <a:sym typeface="Epilogue"/>
              </a:rPr>
              <a:t>Thank you!</a:t>
            </a:r>
            <a:endParaRPr b="1" i="0" sz="7000" u="none" cap="none" strike="noStrike">
              <a:solidFill>
                <a:schemeClr val="dk1"/>
              </a:solidFill>
              <a:latin typeface="Epilogue"/>
              <a:ea typeface="Epilogue"/>
              <a:cs typeface="Epilogue"/>
              <a:sym typeface="Epilog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54"/>
                                        </p:tgtEl>
                                        <p:attrNameLst>
                                          <p:attrName>style.visibility</p:attrName>
                                        </p:attrNameLst>
                                      </p:cBhvr>
                                      <p:to>
                                        <p:strVal val="visible"/>
                                      </p:to>
                                    </p:set>
                                    <p:anim calcmode="lin" valueType="num">
                                      <p:cBhvr additive="base">
                                        <p:cTn dur="500"/>
                                        <p:tgtEl>
                                          <p:spTgt spid="954"/>
                                        </p:tgtEl>
                                        <p:attrNameLst>
                                          <p:attrName>ppt_w</p:attrName>
                                        </p:attrNameLst>
                                      </p:cBhvr>
                                      <p:tavLst>
                                        <p:tav fmla="" tm="0">
                                          <p:val>
                                            <p:strVal val="0"/>
                                          </p:val>
                                        </p:tav>
                                        <p:tav fmla="" tm="100000">
                                          <p:val>
                                            <p:strVal val="#ppt_w"/>
                                          </p:val>
                                        </p:tav>
                                      </p:tavLst>
                                    </p:anim>
                                    <p:anim calcmode="lin" valueType="num">
                                      <p:cBhvr additive="base">
                                        <p:cTn dur="500"/>
                                        <p:tgtEl>
                                          <p:spTgt spid="9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2"/>
          <p:cNvSpPr txBox="1"/>
          <p:nvPr>
            <p:ph type="title"/>
          </p:nvPr>
        </p:nvSpPr>
        <p:spPr>
          <a:xfrm>
            <a:off x="5314453" y="61517"/>
            <a:ext cx="6877548" cy="8008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2500"/>
              <a:buNone/>
            </a:pPr>
            <a:r>
              <a:rPr lang="en-US">
                <a:solidFill>
                  <a:srgbClr val="002060"/>
                </a:solidFill>
              </a:rPr>
              <a:t>Business Objective /Problem</a:t>
            </a:r>
            <a:endParaRPr/>
          </a:p>
        </p:txBody>
      </p:sp>
      <p:sp>
        <p:nvSpPr>
          <p:cNvPr id="727" name="Google Shape;727;p2"/>
          <p:cNvSpPr txBox="1"/>
          <p:nvPr>
            <p:ph idx="5" type="subTitle"/>
          </p:nvPr>
        </p:nvSpPr>
        <p:spPr>
          <a:xfrm>
            <a:off x="6576934" y="1443480"/>
            <a:ext cx="4522135" cy="603600"/>
          </a:xfrm>
          <a:prstGeom prst="rect">
            <a:avLst/>
          </a:prstGeom>
          <a:solidFill>
            <a:schemeClr val="dk2"/>
          </a:solid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SzPts val="1800"/>
              <a:buNone/>
            </a:pPr>
            <a:r>
              <a:rPr lang="en-US"/>
              <a:t>Mục tiêu</a:t>
            </a:r>
            <a:endParaRPr/>
          </a:p>
        </p:txBody>
      </p:sp>
      <p:sp>
        <p:nvSpPr>
          <p:cNvPr id="728" name="Google Shape;728;p2"/>
          <p:cNvSpPr txBox="1"/>
          <p:nvPr>
            <p:ph idx="6" type="subTitle"/>
          </p:nvPr>
        </p:nvSpPr>
        <p:spPr>
          <a:xfrm>
            <a:off x="6576566" y="2036847"/>
            <a:ext cx="4522135" cy="703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800"/>
              <a:buNone/>
            </a:pPr>
            <a:r>
              <a:rPr lang="en-US"/>
              <a:t>- Cải thiện hiệu quả quảng bá</a:t>
            </a:r>
            <a:endParaRPr/>
          </a:p>
          <a:p>
            <a:pPr indent="0" lvl="0" marL="0" rtl="0" algn="l">
              <a:lnSpc>
                <a:spcPct val="100000"/>
              </a:lnSpc>
              <a:spcBef>
                <a:spcPts val="0"/>
              </a:spcBef>
              <a:spcAft>
                <a:spcPts val="0"/>
              </a:spcAft>
              <a:buSzPts val="1800"/>
              <a:buNone/>
            </a:pPr>
            <a:r>
              <a:rPr lang="en-US"/>
              <a:t>- Tăng doanh thu bán hàng</a:t>
            </a:r>
            <a:endParaRPr/>
          </a:p>
          <a:p>
            <a:pPr indent="0" lvl="0" marL="0" rtl="0" algn="l">
              <a:lnSpc>
                <a:spcPct val="100000"/>
              </a:lnSpc>
              <a:spcBef>
                <a:spcPts val="0"/>
              </a:spcBef>
              <a:spcAft>
                <a:spcPts val="0"/>
              </a:spcAft>
              <a:buSzPts val="1800"/>
              <a:buNone/>
            </a:pPr>
            <a:r>
              <a:rPr lang="en-US"/>
              <a:t>- Cải thiện mức độ hài lòng khách hàng</a:t>
            </a:r>
            <a:endParaRPr/>
          </a:p>
        </p:txBody>
      </p:sp>
      <p:sp>
        <p:nvSpPr>
          <p:cNvPr id="729" name="Google Shape;729;p2"/>
          <p:cNvSpPr txBox="1"/>
          <p:nvPr>
            <p:ph idx="1" type="subTitle"/>
          </p:nvPr>
        </p:nvSpPr>
        <p:spPr>
          <a:xfrm>
            <a:off x="996861" y="1443463"/>
            <a:ext cx="4618220" cy="603600"/>
          </a:xfrm>
          <a:prstGeom prst="rect">
            <a:avLst/>
          </a:prstGeom>
          <a:solidFill>
            <a:schemeClr val="dk2"/>
          </a:solidFill>
          <a:ln>
            <a:noFill/>
          </a:ln>
        </p:spPr>
        <p:txBody>
          <a:bodyPr anchorCtr="0" anchor="b" bIns="121900" lIns="121900" spcFirstLastPara="1" rIns="121900" wrap="square" tIns="121900">
            <a:noAutofit/>
          </a:bodyPr>
          <a:lstStyle/>
          <a:p>
            <a:pPr indent="-342900" lvl="0" marL="457200" rtl="0" algn="ctr">
              <a:lnSpc>
                <a:spcPct val="115000"/>
              </a:lnSpc>
              <a:spcBef>
                <a:spcPts val="0"/>
              </a:spcBef>
              <a:spcAft>
                <a:spcPts val="0"/>
              </a:spcAft>
              <a:buSzPts val="1800"/>
              <a:buNone/>
            </a:pPr>
            <a:r>
              <a:rPr lang="en-US"/>
              <a:t>Kinh doanh</a:t>
            </a:r>
            <a:endParaRPr/>
          </a:p>
        </p:txBody>
      </p:sp>
      <p:sp>
        <p:nvSpPr>
          <p:cNvPr id="730" name="Google Shape;730;p2"/>
          <p:cNvSpPr txBox="1"/>
          <p:nvPr>
            <p:ph idx="2" type="subTitle"/>
          </p:nvPr>
        </p:nvSpPr>
        <p:spPr>
          <a:xfrm>
            <a:off x="951001" y="2036868"/>
            <a:ext cx="4783756" cy="1243179"/>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800"/>
              <a:buNone/>
            </a:pPr>
            <a:r>
              <a:rPr lang="en-US" sz="1867"/>
              <a:t>Các sản phẩm thiết yếu tiêu dùng hàng ngày rau, củ, quả, thịt, cá, trứng, sữa, và nước giải khát…</a:t>
            </a:r>
            <a:endParaRPr/>
          </a:p>
          <a:p>
            <a:pPr indent="0" lvl="0" marL="0" rtl="0" algn="l">
              <a:lnSpc>
                <a:spcPct val="100000"/>
              </a:lnSpc>
              <a:spcBef>
                <a:spcPts val="0"/>
              </a:spcBef>
              <a:spcAft>
                <a:spcPts val="0"/>
              </a:spcAft>
              <a:buSzPts val="1800"/>
              <a:buNone/>
            </a:pPr>
            <a:r>
              <a:rPr lang="en-US"/>
              <a:t> </a:t>
            </a:r>
            <a:endParaRPr/>
          </a:p>
        </p:txBody>
      </p:sp>
      <p:sp>
        <p:nvSpPr>
          <p:cNvPr id="731" name="Google Shape;731;p2"/>
          <p:cNvSpPr txBox="1"/>
          <p:nvPr>
            <p:ph idx="3" type="subTitle"/>
          </p:nvPr>
        </p:nvSpPr>
        <p:spPr>
          <a:xfrm>
            <a:off x="996860" y="3371389"/>
            <a:ext cx="10101840" cy="1808665"/>
          </a:xfrm>
          <a:prstGeom prst="rect">
            <a:avLst/>
          </a:prstGeom>
          <a:solidFill>
            <a:schemeClr val="dk2"/>
          </a:solid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SzPts val="1800"/>
              <a:buNone/>
            </a:pPr>
            <a:r>
              <a:rPr lang="en-US"/>
              <a:t>Xây dựng hệ thống phân cụm khách hàng dựa trên dữ liệu mà cửa hàng cung cấp. Hệ thống này sẽ giúp cửa hàng xác định các nhóm khách hàng khác nhau, từ đó phát triển các chiến lược kinh doanh và dịch vụ chăm sóc khách hàng phù hợp với từng nhóm đối tượng</a:t>
            </a:r>
            <a:endParaRPr/>
          </a:p>
        </p:txBody>
      </p:sp>
      <p:grpSp>
        <p:nvGrpSpPr>
          <p:cNvPr id="732" name="Google Shape;732;p2"/>
          <p:cNvGrpSpPr/>
          <p:nvPr/>
        </p:nvGrpSpPr>
        <p:grpSpPr>
          <a:xfrm flipH="1" rot="-1215571">
            <a:off x="10296009" y="4568217"/>
            <a:ext cx="4227273" cy="3756273"/>
            <a:chOff x="5022800" y="4005050"/>
            <a:chExt cx="1081725" cy="961200"/>
          </a:xfrm>
        </p:grpSpPr>
        <p:sp>
          <p:nvSpPr>
            <p:cNvPr id="733" name="Google Shape;733;p2"/>
            <p:cNvSpPr/>
            <p:nvPr/>
          </p:nvSpPr>
          <p:spPr>
            <a:xfrm>
              <a:off x="5635075" y="4005050"/>
              <a:ext cx="469450" cy="341325"/>
            </a:xfrm>
            <a:custGeom>
              <a:rect b="b" l="l" r="r" t="t"/>
              <a:pathLst>
                <a:path extrusionOk="0" h="13653" w="18778">
                  <a:moveTo>
                    <a:pt x="11615" y="0"/>
                  </a:moveTo>
                  <a:lnTo>
                    <a:pt x="0" y="10142"/>
                  </a:lnTo>
                  <a:lnTo>
                    <a:pt x="18778" y="13653"/>
                  </a:lnTo>
                  <a:lnTo>
                    <a:pt x="1161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4" name="Google Shape;734;p2"/>
            <p:cNvSpPr/>
            <p:nvPr/>
          </p:nvSpPr>
          <p:spPr>
            <a:xfrm>
              <a:off x="5433350" y="4256625"/>
              <a:ext cx="512100" cy="429775"/>
            </a:xfrm>
            <a:custGeom>
              <a:rect b="b" l="l" r="r" t="t"/>
              <a:pathLst>
                <a:path extrusionOk="0" h="17191" w="20484">
                  <a:moveTo>
                    <a:pt x="14935" y="0"/>
                  </a:moveTo>
                  <a:cubicBezTo>
                    <a:pt x="14935" y="0"/>
                    <a:pt x="9764" y="15246"/>
                    <a:pt x="3926" y="15246"/>
                  </a:cubicBezTo>
                  <a:cubicBezTo>
                    <a:pt x="3564" y="15246"/>
                    <a:pt x="3200" y="15188"/>
                    <a:pt x="2834" y="15063"/>
                  </a:cubicBezTo>
                  <a:cubicBezTo>
                    <a:pt x="2018" y="14784"/>
                    <a:pt x="1504" y="14669"/>
                    <a:pt x="1239" y="14669"/>
                  </a:cubicBezTo>
                  <a:cubicBezTo>
                    <a:pt x="1" y="14669"/>
                    <a:pt x="4228" y="17190"/>
                    <a:pt x="8554" y="17190"/>
                  </a:cubicBezTo>
                  <a:cubicBezTo>
                    <a:pt x="10406" y="17190"/>
                    <a:pt x="12276" y="16728"/>
                    <a:pt x="13743" y="15408"/>
                  </a:cubicBezTo>
                  <a:cubicBezTo>
                    <a:pt x="19370" y="10345"/>
                    <a:pt x="20483" y="988"/>
                    <a:pt x="20483" y="988"/>
                  </a:cubicBezTo>
                  <a:lnTo>
                    <a:pt x="1493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5" name="Google Shape;735;p2"/>
            <p:cNvSpPr/>
            <p:nvPr/>
          </p:nvSpPr>
          <p:spPr>
            <a:xfrm>
              <a:off x="5022800" y="4346750"/>
              <a:ext cx="847175" cy="619500"/>
            </a:xfrm>
            <a:custGeom>
              <a:rect b="b" l="l" r="r" t="t"/>
              <a:pathLst>
                <a:path extrusionOk="0" h="24780" w="33887">
                  <a:moveTo>
                    <a:pt x="33875" y="7147"/>
                  </a:moveTo>
                  <a:cubicBezTo>
                    <a:pt x="33865" y="7147"/>
                    <a:pt x="33784" y="7228"/>
                    <a:pt x="33636" y="7418"/>
                  </a:cubicBezTo>
                  <a:lnTo>
                    <a:pt x="33636" y="7418"/>
                  </a:lnTo>
                  <a:cubicBezTo>
                    <a:pt x="33808" y="7250"/>
                    <a:pt x="33886" y="7147"/>
                    <a:pt x="33875" y="7147"/>
                  </a:cubicBezTo>
                  <a:close/>
                  <a:moveTo>
                    <a:pt x="3174" y="0"/>
                  </a:moveTo>
                  <a:cubicBezTo>
                    <a:pt x="3174" y="1"/>
                    <a:pt x="8002" y="14985"/>
                    <a:pt x="1638" y="22132"/>
                  </a:cubicBezTo>
                  <a:cubicBezTo>
                    <a:pt x="0" y="23963"/>
                    <a:pt x="773" y="24780"/>
                    <a:pt x="2946" y="24780"/>
                  </a:cubicBezTo>
                  <a:cubicBezTo>
                    <a:pt x="9238" y="24780"/>
                    <a:pt x="27270" y="17937"/>
                    <a:pt x="32548" y="9060"/>
                  </a:cubicBezTo>
                  <a:cubicBezTo>
                    <a:pt x="33050" y="8216"/>
                    <a:pt x="33416" y="7698"/>
                    <a:pt x="33636" y="7418"/>
                  </a:cubicBezTo>
                  <a:lnTo>
                    <a:pt x="33636" y="7418"/>
                  </a:lnTo>
                  <a:cubicBezTo>
                    <a:pt x="32891" y="8139"/>
                    <a:pt x="30383" y="10055"/>
                    <a:pt x="25705" y="10055"/>
                  </a:cubicBezTo>
                  <a:cubicBezTo>
                    <a:pt x="20770" y="10055"/>
                    <a:pt x="13419" y="7922"/>
                    <a:pt x="317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grpSp>
        <p:nvGrpSpPr>
          <p:cNvPr id="736" name="Google Shape;736;p2"/>
          <p:cNvGrpSpPr/>
          <p:nvPr/>
        </p:nvGrpSpPr>
        <p:grpSpPr>
          <a:xfrm flipH="1" rot="-3323799">
            <a:off x="-2110168" y="6392739"/>
            <a:ext cx="5266432" cy="2327211"/>
            <a:chOff x="2981800" y="2801250"/>
            <a:chExt cx="1291200" cy="570575"/>
          </a:xfrm>
        </p:grpSpPr>
        <p:sp>
          <p:nvSpPr>
            <p:cNvPr id="737" name="Google Shape;737;p2"/>
            <p:cNvSpPr/>
            <p:nvPr/>
          </p:nvSpPr>
          <p:spPr>
            <a:xfrm>
              <a:off x="2981800" y="2801250"/>
              <a:ext cx="296650" cy="371500"/>
            </a:xfrm>
            <a:custGeom>
              <a:rect b="b" l="l" r="r" t="t"/>
              <a:pathLst>
                <a:path extrusionOk="0" h="14860" w="11866">
                  <a:moveTo>
                    <a:pt x="11866" y="1"/>
                  </a:moveTo>
                  <a:lnTo>
                    <a:pt x="0" y="4343"/>
                  </a:lnTo>
                  <a:lnTo>
                    <a:pt x="6991" y="14860"/>
                  </a:lnTo>
                  <a:lnTo>
                    <a:pt x="11866"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38" name="Google Shape;738;p2"/>
            <p:cNvSpPr/>
            <p:nvPr/>
          </p:nvSpPr>
          <p:spPr>
            <a:xfrm>
              <a:off x="3008825" y="2907850"/>
              <a:ext cx="1264175" cy="463975"/>
            </a:xfrm>
            <a:custGeom>
              <a:rect b="b" l="l" r="r" t="t"/>
              <a:pathLst>
                <a:path extrusionOk="0" h="18559" w="50567">
                  <a:moveTo>
                    <a:pt x="8496" y="0"/>
                  </a:moveTo>
                  <a:lnTo>
                    <a:pt x="1" y="423"/>
                  </a:lnTo>
                  <a:lnTo>
                    <a:pt x="6600" y="5800"/>
                  </a:lnTo>
                  <a:lnTo>
                    <a:pt x="49422" y="18559"/>
                  </a:lnTo>
                  <a:lnTo>
                    <a:pt x="50566" y="15079"/>
                  </a:lnTo>
                  <a:lnTo>
                    <a:pt x="849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sp>
        <p:nvSpPr>
          <p:cNvPr id="739" name="Google Shape;739;p2"/>
          <p:cNvSpPr/>
          <p:nvPr/>
        </p:nvSpPr>
        <p:spPr>
          <a:xfrm rot="-5549104">
            <a:off x="11065835" y="128685"/>
            <a:ext cx="1331652" cy="2625556"/>
          </a:xfrm>
          <a:custGeom>
            <a:rect b="b" l="l" r="r" t="t"/>
            <a:pathLst>
              <a:path extrusionOk="0" h="39437" w="20002">
                <a:moveTo>
                  <a:pt x="15848" y="0"/>
                </a:moveTo>
                <a:lnTo>
                  <a:pt x="8512" y="4499"/>
                </a:lnTo>
                <a:lnTo>
                  <a:pt x="12729" y="5612"/>
                </a:lnTo>
                <a:lnTo>
                  <a:pt x="1" y="36349"/>
                </a:lnTo>
                <a:lnTo>
                  <a:pt x="11710" y="39437"/>
                </a:lnTo>
                <a:lnTo>
                  <a:pt x="15785" y="6427"/>
                </a:lnTo>
                <a:lnTo>
                  <a:pt x="20001" y="7540"/>
                </a:lnTo>
                <a:lnTo>
                  <a:pt x="15848"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40" name="Google Shape;740;p2"/>
          <p:cNvSpPr txBox="1"/>
          <p:nvPr/>
        </p:nvSpPr>
        <p:spPr>
          <a:xfrm>
            <a:off x="443000" y="0"/>
            <a:ext cx="10290000" cy="800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12529"/>
              </a:buClr>
              <a:buSzPts val="3500"/>
              <a:buFont typeface="Abhaya Libre"/>
              <a:buNone/>
            </a:pPr>
            <a:r>
              <a:rPr b="1" i="0" lang="en-US" sz="2400" u="none" cap="none" strike="noStrike">
                <a:solidFill>
                  <a:srgbClr val="569CD6"/>
                </a:solidFill>
                <a:latin typeface="Consolas"/>
                <a:ea typeface="Consolas"/>
                <a:cs typeface="Consolas"/>
                <a:sym typeface="Consolas"/>
              </a:rPr>
              <a:t>Business Understanding</a:t>
            </a:r>
            <a:endParaRPr b="0" i="0" sz="2400" u="none" cap="none" strike="noStrike">
              <a:solidFill>
                <a:srgbClr val="D4D4D4"/>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500"/>
                                        <p:tgtEl>
                                          <p:spTgt spid="726"/>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729">
                                            <p:txEl>
                                              <p:pRg end="0" st="0"/>
                                            </p:txEl>
                                          </p:spTgt>
                                        </p:tgtEl>
                                        <p:attrNameLst>
                                          <p:attrName>style.visibility</p:attrName>
                                        </p:attrNameLst>
                                      </p:cBhvr>
                                      <p:to>
                                        <p:strVal val="visible"/>
                                      </p:to>
                                    </p:set>
                                    <p:anim calcmode="lin" valueType="num">
                                      <p:cBhvr additive="base">
                                        <p:cTn dur="500"/>
                                        <p:tgtEl>
                                          <p:spTgt spid="72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0">
                                            <p:txEl>
                                              <p:pRg end="0" st="0"/>
                                            </p:txEl>
                                          </p:spTgt>
                                        </p:tgtEl>
                                        <p:attrNameLst>
                                          <p:attrName>style.visibility</p:attrName>
                                        </p:attrNameLst>
                                      </p:cBhvr>
                                      <p:to>
                                        <p:strVal val="visible"/>
                                      </p:to>
                                    </p:set>
                                    <p:animEffect filter="fade" transition="in">
                                      <p:cBhvr>
                                        <p:cTn dur="500"/>
                                        <p:tgtEl>
                                          <p:spTgt spid="730">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30">
                                            <p:txEl>
                                              <p:pRg end="1" st="1"/>
                                            </p:txEl>
                                          </p:spTgt>
                                        </p:tgtEl>
                                        <p:attrNameLst>
                                          <p:attrName>style.visibility</p:attrName>
                                        </p:attrNameLst>
                                      </p:cBhvr>
                                      <p:to>
                                        <p:strVal val="visible"/>
                                      </p:to>
                                    </p:set>
                                    <p:animEffect filter="fade" transition="in">
                                      <p:cBhvr>
                                        <p:cTn dur="500"/>
                                        <p:tgtEl>
                                          <p:spTgt spid="7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7">
                                            <p:txEl>
                                              <p:pRg end="0" st="0"/>
                                            </p:txEl>
                                          </p:spTgt>
                                        </p:tgtEl>
                                        <p:attrNameLst>
                                          <p:attrName>style.visibility</p:attrName>
                                        </p:attrNameLst>
                                      </p:cBhvr>
                                      <p:to>
                                        <p:strVal val="visible"/>
                                      </p:to>
                                    </p:set>
                                    <p:anim calcmode="lin" valueType="num">
                                      <p:cBhvr additive="base">
                                        <p:cTn dur="500"/>
                                        <p:tgtEl>
                                          <p:spTgt spid="72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28">
                                            <p:txEl>
                                              <p:pRg end="0" st="0"/>
                                            </p:txEl>
                                          </p:spTgt>
                                        </p:tgtEl>
                                        <p:attrNameLst>
                                          <p:attrName>style.visibility</p:attrName>
                                        </p:attrNameLst>
                                      </p:cBhvr>
                                      <p:to>
                                        <p:strVal val="visible"/>
                                      </p:to>
                                    </p:set>
                                    <p:animEffect filter="fade" transition="in">
                                      <p:cBhvr>
                                        <p:cTn dur="500"/>
                                        <p:tgtEl>
                                          <p:spTgt spid="72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8">
                                            <p:txEl>
                                              <p:pRg end="1" st="1"/>
                                            </p:txEl>
                                          </p:spTgt>
                                        </p:tgtEl>
                                        <p:attrNameLst>
                                          <p:attrName>style.visibility</p:attrName>
                                        </p:attrNameLst>
                                      </p:cBhvr>
                                      <p:to>
                                        <p:strVal val="visible"/>
                                      </p:to>
                                    </p:set>
                                    <p:animEffect filter="fade" transition="in">
                                      <p:cBhvr>
                                        <p:cTn dur="500"/>
                                        <p:tgtEl>
                                          <p:spTgt spid="728">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28">
                                            <p:txEl>
                                              <p:pRg end="2" st="2"/>
                                            </p:txEl>
                                          </p:spTgt>
                                        </p:tgtEl>
                                        <p:attrNameLst>
                                          <p:attrName>style.visibility</p:attrName>
                                        </p:attrNameLst>
                                      </p:cBhvr>
                                      <p:to>
                                        <p:strVal val="visible"/>
                                      </p:to>
                                    </p:set>
                                    <p:animEffect filter="fade" transition="in">
                                      <p:cBhvr>
                                        <p:cTn dur="500"/>
                                        <p:tgtEl>
                                          <p:spTgt spid="7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1">
                                            <p:txEl>
                                              <p:pRg end="0" st="0"/>
                                            </p:txEl>
                                          </p:spTgt>
                                        </p:tgtEl>
                                        <p:attrNameLst>
                                          <p:attrName>style.visibility</p:attrName>
                                        </p:attrNameLst>
                                      </p:cBhvr>
                                      <p:to>
                                        <p:strVal val="visible"/>
                                      </p:to>
                                    </p:set>
                                    <p:anim calcmode="lin" valueType="num">
                                      <p:cBhvr additive="base">
                                        <p:cTn dur="500"/>
                                        <p:tgtEl>
                                          <p:spTgt spid="731">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
          <p:cNvSpPr txBox="1"/>
          <p:nvPr>
            <p:ph type="title"/>
          </p:nvPr>
        </p:nvSpPr>
        <p:spPr>
          <a:xfrm>
            <a:off x="5734756" y="11764"/>
            <a:ext cx="10290000" cy="80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2500"/>
              <a:buNone/>
            </a:pPr>
            <a:r>
              <a:rPr lang="en-US">
                <a:solidFill>
                  <a:srgbClr val="002060"/>
                </a:solidFill>
              </a:rPr>
              <a:t>Data Understanding/ Acquire</a:t>
            </a:r>
            <a:endParaRPr/>
          </a:p>
        </p:txBody>
      </p:sp>
      <p:sp>
        <p:nvSpPr>
          <p:cNvPr id="746" name="Google Shape;746;p3"/>
          <p:cNvSpPr txBox="1"/>
          <p:nvPr>
            <p:ph idx="5" type="subTitle"/>
          </p:nvPr>
        </p:nvSpPr>
        <p:spPr>
          <a:xfrm>
            <a:off x="6502449" y="982129"/>
            <a:ext cx="4522135" cy="603600"/>
          </a:xfrm>
          <a:prstGeom prst="rect">
            <a:avLst/>
          </a:prstGeom>
          <a:solidFill>
            <a:schemeClr val="dk2"/>
          </a:solid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SzPts val="1800"/>
              <a:buNone/>
            </a:pPr>
            <a:r>
              <a:rPr lang="en-US"/>
              <a:t>Transactions.csv</a:t>
            </a:r>
            <a:endParaRPr/>
          </a:p>
        </p:txBody>
      </p:sp>
      <p:sp>
        <p:nvSpPr>
          <p:cNvPr id="747" name="Google Shape;747;p3"/>
          <p:cNvSpPr txBox="1"/>
          <p:nvPr>
            <p:ph idx="6" type="subTitle"/>
          </p:nvPr>
        </p:nvSpPr>
        <p:spPr>
          <a:xfrm>
            <a:off x="6502081" y="1575496"/>
            <a:ext cx="4522135" cy="171288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800"/>
              <a:buNone/>
            </a:pPr>
            <a:r>
              <a:rPr lang="en-US" sz="1867"/>
              <a:t>Thông tin giao dịch của khách hàng:</a:t>
            </a:r>
            <a:endParaRPr/>
          </a:p>
          <a:p>
            <a:pPr indent="-380990" lvl="0" marL="380990" rtl="0" algn="l">
              <a:lnSpc>
                <a:spcPct val="100000"/>
              </a:lnSpc>
              <a:spcBef>
                <a:spcPts val="0"/>
              </a:spcBef>
              <a:spcAft>
                <a:spcPts val="0"/>
              </a:spcAft>
              <a:buSzPts val="1800"/>
              <a:buFont typeface="Arial"/>
              <a:buChar char="•"/>
            </a:pPr>
            <a:r>
              <a:rPr lang="en-US" sz="1867"/>
              <a:t>Member_number</a:t>
            </a:r>
            <a:endParaRPr sz="1867"/>
          </a:p>
          <a:p>
            <a:pPr indent="-380990" lvl="0" marL="380990" rtl="0" algn="l">
              <a:lnSpc>
                <a:spcPct val="100000"/>
              </a:lnSpc>
              <a:spcBef>
                <a:spcPts val="0"/>
              </a:spcBef>
              <a:spcAft>
                <a:spcPts val="0"/>
              </a:spcAft>
              <a:buSzPts val="1800"/>
              <a:buFont typeface="Arial"/>
              <a:buChar char="•"/>
            </a:pPr>
            <a:r>
              <a:rPr lang="en-US" sz="1867"/>
              <a:t>Date</a:t>
            </a:r>
            <a:endParaRPr/>
          </a:p>
          <a:p>
            <a:pPr indent="-380990" lvl="0" marL="380990" rtl="0" algn="l">
              <a:lnSpc>
                <a:spcPct val="100000"/>
              </a:lnSpc>
              <a:spcBef>
                <a:spcPts val="0"/>
              </a:spcBef>
              <a:spcAft>
                <a:spcPts val="0"/>
              </a:spcAft>
              <a:buSzPts val="1800"/>
              <a:buFont typeface="Arial"/>
              <a:buChar char="•"/>
            </a:pPr>
            <a:r>
              <a:rPr lang="en-US" sz="1867"/>
              <a:t>productId</a:t>
            </a:r>
            <a:endParaRPr sz="1867"/>
          </a:p>
          <a:p>
            <a:pPr indent="-380990" lvl="0" marL="380990" rtl="0" algn="l">
              <a:lnSpc>
                <a:spcPct val="100000"/>
              </a:lnSpc>
              <a:spcBef>
                <a:spcPts val="0"/>
              </a:spcBef>
              <a:spcAft>
                <a:spcPts val="0"/>
              </a:spcAft>
              <a:buSzPts val="1800"/>
              <a:buFont typeface="Arial"/>
              <a:buChar char="•"/>
            </a:pPr>
            <a:r>
              <a:rPr lang="en-US" sz="1867"/>
              <a:t>Items (số lượng)</a:t>
            </a:r>
            <a:endParaRPr/>
          </a:p>
        </p:txBody>
      </p:sp>
      <p:sp>
        <p:nvSpPr>
          <p:cNvPr id="748" name="Google Shape;748;p3"/>
          <p:cNvSpPr txBox="1"/>
          <p:nvPr>
            <p:ph idx="1" type="subTitle"/>
          </p:nvPr>
        </p:nvSpPr>
        <p:spPr>
          <a:xfrm>
            <a:off x="922375" y="982112"/>
            <a:ext cx="4618220" cy="603600"/>
          </a:xfrm>
          <a:prstGeom prst="rect">
            <a:avLst/>
          </a:prstGeom>
          <a:solidFill>
            <a:schemeClr val="dk2"/>
          </a:solidFill>
          <a:ln>
            <a:noFill/>
          </a:ln>
        </p:spPr>
        <p:txBody>
          <a:bodyPr anchorCtr="0" anchor="b" bIns="121900" lIns="121900" spcFirstLastPara="1" rIns="121900" wrap="square" tIns="121900">
            <a:noAutofit/>
          </a:bodyPr>
          <a:lstStyle/>
          <a:p>
            <a:pPr indent="-342900" lvl="0" marL="457200" rtl="0" algn="ctr">
              <a:lnSpc>
                <a:spcPct val="115000"/>
              </a:lnSpc>
              <a:spcBef>
                <a:spcPts val="0"/>
              </a:spcBef>
              <a:spcAft>
                <a:spcPts val="0"/>
              </a:spcAft>
              <a:buSzPts val="1800"/>
              <a:buNone/>
            </a:pPr>
            <a:r>
              <a:rPr lang="en-US"/>
              <a:t>Products_with_Prices.csv</a:t>
            </a:r>
            <a:endParaRPr/>
          </a:p>
        </p:txBody>
      </p:sp>
      <p:sp>
        <p:nvSpPr>
          <p:cNvPr id="749" name="Google Shape;749;p3"/>
          <p:cNvSpPr txBox="1"/>
          <p:nvPr>
            <p:ph idx="2" type="subTitle"/>
          </p:nvPr>
        </p:nvSpPr>
        <p:spPr>
          <a:xfrm>
            <a:off x="876515" y="1575517"/>
            <a:ext cx="4783756" cy="1243179"/>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1800"/>
              <a:buNone/>
            </a:pPr>
            <a:r>
              <a:rPr lang="en-US" sz="1867"/>
              <a:t>Danh sách sản phẩm kèm theo giá:</a:t>
            </a:r>
            <a:endParaRPr/>
          </a:p>
          <a:p>
            <a:pPr indent="-380990" lvl="0" marL="380990" rtl="0" algn="l">
              <a:lnSpc>
                <a:spcPct val="100000"/>
              </a:lnSpc>
              <a:spcBef>
                <a:spcPts val="0"/>
              </a:spcBef>
              <a:spcAft>
                <a:spcPts val="0"/>
              </a:spcAft>
              <a:buSzPts val="1800"/>
              <a:buFont typeface="Arial"/>
              <a:buChar char="•"/>
            </a:pPr>
            <a:r>
              <a:rPr lang="en-US" sz="1867"/>
              <a:t>productid</a:t>
            </a:r>
            <a:endParaRPr/>
          </a:p>
          <a:p>
            <a:pPr indent="-380990" lvl="0" marL="380990" rtl="0" algn="l">
              <a:lnSpc>
                <a:spcPct val="100000"/>
              </a:lnSpc>
              <a:spcBef>
                <a:spcPts val="0"/>
              </a:spcBef>
              <a:spcAft>
                <a:spcPts val="0"/>
              </a:spcAft>
              <a:buSzPts val="1800"/>
              <a:buFont typeface="Arial"/>
              <a:buChar char="•"/>
            </a:pPr>
            <a:r>
              <a:rPr lang="en-US" sz="1867"/>
              <a:t>productName</a:t>
            </a:r>
            <a:endParaRPr sz="1867"/>
          </a:p>
          <a:p>
            <a:pPr indent="-380990" lvl="0" marL="380990" rtl="0" algn="l">
              <a:lnSpc>
                <a:spcPct val="100000"/>
              </a:lnSpc>
              <a:spcBef>
                <a:spcPts val="0"/>
              </a:spcBef>
              <a:spcAft>
                <a:spcPts val="0"/>
              </a:spcAft>
              <a:buSzPts val="1800"/>
              <a:buFont typeface="Arial"/>
              <a:buChar char="•"/>
            </a:pPr>
            <a:r>
              <a:rPr lang="en-US" sz="1867"/>
              <a:t>price ($)</a:t>
            </a:r>
            <a:endParaRPr/>
          </a:p>
        </p:txBody>
      </p:sp>
      <p:sp>
        <p:nvSpPr>
          <p:cNvPr id="750" name="Google Shape;750;p3"/>
          <p:cNvSpPr txBox="1"/>
          <p:nvPr>
            <p:ph idx="3" type="subTitle"/>
          </p:nvPr>
        </p:nvSpPr>
        <p:spPr>
          <a:xfrm>
            <a:off x="1018815" y="3265523"/>
            <a:ext cx="10101840" cy="100126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SzPts val="1800"/>
              <a:buNone/>
            </a:pPr>
            <a:r>
              <a:rPr lang="en-US"/>
              <a:t>Xây dựng giải pháp phân cụm khách hàng theo RFM</a:t>
            </a:r>
            <a:endParaRPr/>
          </a:p>
        </p:txBody>
      </p:sp>
      <p:sp>
        <p:nvSpPr>
          <p:cNvPr id="751" name="Google Shape;751;p3"/>
          <p:cNvSpPr txBox="1"/>
          <p:nvPr/>
        </p:nvSpPr>
        <p:spPr>
          <a:xfrm>
            <a:off x="29885" y="-27525"/>
            <a:ext cx="10290000" cy="666432"/>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12529"/>
              </a:buClr>
              <a:buSzPts val="3500"/>
              <a:buFont typeface="Abhaya Libre"/>
              <a:buNone/>
            </a:pPr>
            <a:r>
              <a:rPr b="1" i="0" lang="en-US" sz="2667" u="none" cap="none" strike="noStrike">
                <a:solidFill>
                  <a:srgbClr val="569CD6"/>
                </a:solidFill>
                <a:latin typeface="Consolas"/>
                <a:ea typeface="Consolas"/>
                <a:cs typeface="Consolas"/>
                <a:sym typeface="Consolas"/>
              </a:rPr>
              <a:t>Business Understanding</a:t>
            </a:r>
            <a:endParaRPr b="0" i="0" sz="2667" u="none" cap="none" strike="noStrike">
              <a:solidFill>
                <a:srgbClr val="D4D4D4"/>
              </a:solidFill>
              <a:latin typeface="Consolas"/>
              <a:ea typeface="Consolas"/>
              <a:cs typeface="Consolas"/>
              <a:sym typeface="Consolas"/>
            </a:endParaRPr>
          </a:p>
        </p:txBody>
      </p:sp>
      <p:sp>
        <p:nvSpPr>
          <p:cNvPr id="752" name="Google Shape;752;p3"/>
          <p:cNvSpPr txBox="1"/>
          <p:nvPr/>
        </p:nvSpPr>
        <p:spPr>
          <a:xfrm>
            <a:off x="922375" y="4350273"/>
            <a:ext cx="10441160" cy="17334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133" u="none" cap="none" strike="noStrike">
                <a:solidFill>
                  <a:srgbClr val="000000"/>
                </a:solidFill>
                <a:latin typeface="Arial"/>
                <a:ea typeface="Arial"/>
                <a:cs typeface="Arial"/>
                <a:sym typeface="Arial"/>
              </a:rPr>
              <a:t>▪ Xây dựng giải pháp phân cụm khách hàng theo RFM với </a:t>
            </a:r>
            <a:r>
              <a:rPr b="1" i="0" lang="en-US" sz="2133" u="none" cap="none" strike="noStrike">
                <a:solidFill>
                  <a:srgbClr val="000000"/>
                </a:solidFill>
                <a:latin typeface="Arial"/>
                <a:ea typeface="Arial"/>
                <a:cs typeface="Arial"/>
                <a:sym typeface="Arial"/>
              </a:rPr>
              <a:t>tập luật tự định nghĩa</a:t>
            </a:r>
            <a:endParaRPr b="1" i="0" sz="2133"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en-US" sz="2133" u="none" cap="none" strike="noStrike">
                <a:solidFill>
                  <a:srgbClr val="000000"/>
                </a:solidFill>
                <a:latin typeface="Arial"/>
                <a:ea typeface="Arial"/>
                <a:cs typeface="Arial"/>
                <a:sym typeface="Arial"/>
              </a:rPr>
              <a:t>▪ Xây dựng model phân cụm khách hàng theo RFM &amp; thuật toán phân cụm:</a:t>
            </a:r>
            <a:endParaRPr/>
          </a:p>
          <a:p>
            <a:pPr indent="-380989" lvl="2" marL="994808" marR="0" rtl="0" algn="l">
              <a:spcBef>
                <a:spcPts val="0"/>
              </a:spcBef>
              <a:spcAft>
                <a:spcPts val="0"/>
              </a:spcAft>
              <a:buClr>
                <a:srgbClr val="000000"/>
              </a:buClr>
              <a:buSzPts val="2133"/>
              <a:buFont typeface="Courier New"/>
              <a:buChar char="o"/>
            </a:pPr>
            <a:r>
              <a:rPr b="1" i="0" lang="en-US" sz="2133" u="none" cap="none" strike="noStrike">
                <a:solidFill>
                  <a:srgbClr val="000000"/>
                </a:solidFill>
                <a:latin typeface="Arial"/>
                <a:ea typeface="Arial"/>
                <a:cs typeface="Arial"/>
                <a:sym typeface="Arial"/>
              </a:rPr>
              <a:t>RFM + Kmeans (sklearn)</a:t>
            </a:r>
            <a:endParaRPr/>
          </a:p>
          <a:p>
            <a:pPr indent="-380989" lvl="2" marL="994808" marR="0" rtl="0" algn="l">
              <a:spcBef>
                <a:spcPts val="0"/>
              </a:spcBef>
              <a:spcAft>
                <a:spcPts val="0"/>
              </a:spcAft>
              <a:buClr>
                <a:srgbClr val="000000"/>
              </a:buClr>
              <a:buSzPts val="2133"/>
              <a:buFont typeface="Courier New"/>
              <a:buChar char="o"/>
            </a:pPr>
            <a:r>
              <a:rPr b="1" i="0" lang="en-US" sz="2133" u="none" cap="none" strike="noStrike">
                <a:solidFill>
                  <a:srgbClr val="000000"/>
                </a:solidFill>
                <a:latin typeface="Arial"/>
                <a:ea typeface="Arial"/>
                <a:cs typeface="Arial"/>
                <a:sym typeface="Arial"/>
              </a:rPr>
              <a:t>RFM + Hierarchical Clustering</a:t>
            </a:r>
            <a:endParaRPr/>
          </a:p>
          <a:p>
            <a:pPr indent="-380989" lvl="2" marL="994808" marR="0" rtl="0" algn="l">
              <a:spcBef>
                <a:spcPts val="0"/>
              </a:spcBef>
              <a:spcAft>
                <a:spcPts val="0"/>
              </a:spcAft>
              <a:buClr>
                <a:srgbClr val="000000"/>
              </a:buClr>
              <a:buSzPts val="2133"/>
              <a:buFont typeface="Courier New"/>
              <a:buChar char="o"/>
            </a:pPr>
            <a:r>
              <a:rPr b="1" i="0" lang="en-US" sz="2133" u="none" cap="none" strike="noStrike">
                <a:solidFill>
                  <a:srgbClr val="000000"/>
                </a:solidFill>
                <a:latin typeface="Arial"/>
                <a:ea typeface="Arial"/>
                <a:cs typeface="Arial"/>
                <a:sym typeface="Arial"/>
              </a:rPr>
              <a:t>RFM + Kmeans (pySpark)</a:t>
            </a:r>
            <a:endParaRPr/>
          </a:p>
        </p:txBody>
      </p:sp>
      <p:sp>
        <p:nvSpPr>
          <p:cNvPr id="753" name="Google Shape;753;p3"/>
          <p:cNvSpPr/>
          <p:nvPr/>
        </p:nvSpPr>
        <p:spPr>
          <a:xfrm rot="-7241522">
            <a:off x="10845672" y="458259"/>
            <a:ext cx="1897568" cy="3741347"/>
          </a:xfrm>
          <a:custGeom>
            <a:rect b="b" l="l" r="r" t="t"/>
            <a:pathLst>
              <a:path extrusionOk="0" h="39437" w="20002">
                <a:moveTo>
                  <a:pt x="15848" y="0"/>
                </a:moveTo>
                <a:lnTo>
                  <a:pt x="8512" y="4499"/>
                </a:lnTo>
                <a:lnTo>
                  <a:pt x="12729" y="5612"/>
                </a:lnTo>
                <a:lnTo>
                  <a:pt x="1" y="36349"/>
                </a:lnTo>
                <a:lnTo>
                  <a:pt x="11710" y="39437"/>
                </a:lnTo>
                <a:lnTo>
                  <a:pt x="15785" y="6427"/>
                </a:lnTo>
                <a:lnTo>
                  <a:pt x="20001" y="7540"/>
                </a:lnTo>
                <a:lnTo>
                  <a:pt x="15848"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4" name="Google Shape;754;p3"/>
          <p:cNvSpPr/>
          <p:nvPr/>
        </p:nvSpPr>
        <p:spPr>
          <a:xfrm flipH="1" rot="9354778">
            <a:off x="-1873763" y="5785132"/>
            <a:ext cx="3747525" cy="2565897"/>
          </a:xfrm>
          <a:custGeom>
            <a:rect b="b" l="l" r="r" t="t"/>
            <a:pathLst>
              <a:path extrusionOk="0" h="27604" w="40316">
                <a:moveTo>
                  <a:pt x="3872" y="1"/>
                </a:moveTo>
                <a:lnTo>
                  <a:pt x="1" y="11145"/>
                </a:lnTo>
                <a:cubicBezTo>
                  <a:pt x="1" y="11145"/>
                  <a:pt x="11093" y="21168"/>
                  <a:pt x="22453" y="21168"/>
                </a:cubicBezTo>
                <a:cubicBezTo>
                  <a:pt x="22764" y="21168"/>
                  <a:pt x="23075" y="21161"/>
                  <a:pt x="23387" y="21145"/>
                </a:cubicBezTo>
                <a:lnTo>
                  <a:pt x="23387" y="21145"/>
                </a:lnTo>
                <a:lnTo>
                  <a:pt x="22431" y="27603"/>
                </a:lnTo>
                <a:lnTo>
                  <a:pt x="40315" y="19202"/>
                </a:lnTo>
                <a:lnTo>
                  <a:pt x="25205" y="8966"/>
                </a:lnTo>
                <a:lnTo>
                  <a:pt x="24171" y="15910"/>
                </a:lnTo>
                <a:cubicBezTo>
                  <a:pt x="20534" y="15424"/>
                  <a:pt x="12587" y="12791"/>
                  <a:pt x="387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755" name="Google Shape;755;p3"/>
          <p:cNvSpPr/>
          <p:nvPr/>
        </p:nvSpPr>
        <p:spPr>
          <a:xfrm flipH="1" rot="538101">
            <a:off x="6616074" y="5544471"/>
            <a:ext cx="4269773" cy="1797363"/>
          </a:xfrm>
          <a:custGeom>
            <a:rect b="b" l="l" r="r" t="t"/>
            <a:pathLst>
              <a:path extrusionOk="0" h="14061" w="33403">
                <a:moveTo>
                  <a:pt x="24484" y="1"/>
                </a:moveTo>
                <a:lnTo>
                  <a:pt x="24484" y="4797"/>
                </a:lnTo>
                <a:cubicBezTo>
                  <a:pt x="23919" y="5007"/>
                  <a:pt x="22370" y="5465"/>
                  <a:pt x="19570" y="5465"/>
                </a:cubicBezTo>
                <a:cubicBezTo>
                  <a:pt x="15688" y="5465"/>
                  <a:pt x="9400" y="4584"/>
                  <a:pt x="1" y="941"/>
                </a:cubicBezTo>
                <a:lnTo>
                  <a:pt x="1" y="941"/>
                </a:lnTo>
                <a:cubicBezTo>
                  <a:pt x="1" y="941"/>
                  <a:pt x="5675" y="7305"/>
                  <a:pt x="1" y="11913"/>
                </a:cubicBezTo>
                <a:cubicBezTo>
                  <a:pt x="6005" y="10906"/>
                  <a:pt x="13557" y="8659"/>
                  <a:pt x="19735" y="8659"/>
                </a:cubicBezTo>
                <a:cubicBezTo>
                  <a:pt x="21444" y="8659"/>
                  <a:pt x="23048" y="8831"/>
                  <a:pt x="24484" y="9249"/>
                </a:cubicBezTo>
                <a:lnTo>
                  <a:pt x="24484" y="14061"/>
                </a:lnTo>
                <a:lnTo>
                  <a:pt x="33403" y="7039"/>
                </a:lnTo>
                <a:lnTo>
                  <a:pt x="24484"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8">
                                            <p:txEl>
                                              <p:pRg end="0" st="0"/>
                                            </p:txEl>
                                          </p:spTgt>
                                        </p:tgtEl>
                                        <p:attrNameLst>
                                          <p:attrName>style.visibility</p:attrName>
                                        </p:attrNameLst>
                                      </p:cBhvr>
                                      <p:to>
                                        <p:strVal val="visible"/>
                                      </p:to>
                                    </p:set>
                                    <p:anim calcmode="lin" valueType="num">
                                      <p:cBhvr additive="base">
                                        <p:cTn dur="500"/>
                                        <p:tgtEl>
                                          <p:spTgt spid="74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9">
                                            <p:txEl>
                                              <p:pRg end="0" st="0"/>
                                            </p:txEl>
                                          </p:spTgt>
                                        </p:tgtEl>
                                        <p:attrNameLst>
                                          <p:attrName>style.visibility</p:attrName>
                                        </p:attrNameLst>
                                      </p:cBhvr>
                                      <p:to>
                                        <p:strVal val="visible"/>
                                      </p:to>
                                    </p:set>
                                    <p:animEffect filter="fade" transition="in">
                                      <p:cBhvr>
                                        <p:cTn dur="500"/>
                                        <p:tgtEl>
                                          <p:spTgt spid="74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9">
                                            <p:txEl>
                                              <p:pRg end="1" st="1"/>
                                            </p:txEl>
                                          </p:spTgt>
                                        </p:tgtEl>
                                        <p:attrNameLst>
                                          <p:attrName>style.visibility</p:attrName>
                                        </p:attrNameLst>
                                      </p:cBhvr>
                                      <p:to>
                                        <p:strVal val="visible"/>
                                      </p:to>
                                    </p:set>
                                    <p:animEffect filter="fade" transition="in">
                                      <p:cBhvr>
                                        <p:cTn dur="500"/>
                                        <p:tgtEl>
                                          <p:spTgt spid="749">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49">
                                            <p:txEl>
                                              <p:pRg end="2" st="2"/>
                                            </p:txEl>
                                          </p:spTgt>
                                        </p:tgtEl>
                                        <p:attrNameLst>
                                          <p:attrName>style.visibility</p:attrName>
                                        </p:attrNameLst>
                                      </p:cBhvr>
                                      <p:to>
                                        <p:strVal val="visible"/>
                                      </p:to>
                                    </p:set>
                                    <p:animEffect filter="fade" transition="in">
                                      <p:cBhvr>
                                        <p:cTn dur="500"/>
                                        <p:tgtEl>
                                          <p:spTgt spid="749">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49">
                                            <p:txEl>
                                              <p:pRg end="3" st="3"/>
                                            </p:txEl>
                                          </p:spTgt>
                                        </p:tgtEl>
                                        <p:attrNameLst>
                                          <p:attrName>style.visibility</p:attrName>
                                        </p:attrNameLst>
                                      </p:cBhvr>
                                      <p:to>
                                        <p:strVal val="visible"/>
                                      </p:to>
                                    </p:set>
                                    <p:animEffect filter="fade" transition="in">
                                      <p:cBhvr>
                                        <p:cTn dur="500"/>
                                        <p:tgtEl>
                                          <p:spTgt spid="7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6">
                                            <p:txEl>
                                              <p:pRg end="0" st="0"/>
                                            </p:txEl>
                                          </p:spTgt>
                                        </p:tgtEl>
                                        <p:attrNameLst>
                                          <p:attrName>style.visibility</p:attrName>
                                        </p:attrNameLst>
                                      </p:cBhvr>
                                      <p:to>
                                        <p:strVal val="visible"/>
                                      </p:to>
                                    </p:set>
                                    <p:anim calcmode="lin" valueType="num">
                                      <p:cBhvr additive="base">
                                        <p:cTn dur="500"/>
                                        <p:tgtEl>
                                          <p:spTgt spid="74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7">
                                            <p:txEl>
                                              <p:pRg end="0" st="0"/>
                                            </p:txEl>
                                          </p:spTgt>
                                        </p:tgtEl>
                                        <p:attrNameLst>
                                          <p:attrName>style.visibility</p:attrName>
                                        </p:attrNameLst>
                                      </p:cBhvr>
                                      <p:to>
                                        <p:strVal val="visible"/>
                                      </p:to>
                                    </p:set>
                                    <p:animEffect filter="fade" transition="in">
                                      <p:cBhvr>
                                        <p:cTn dur="500"/>
                                        <p:tgtEl>
                                          <p:spTgt spid="74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7">
                                            <p:txEl>
                                              <p:pRg end="1" st="1"/>
                                            </p:txEl>
                                          </p:spTgt>
                                        </p:tgtEl>
                                        <p:attrNameLst>
                                          <p:attrName>style.visibility</p:attrName>
                                        </p:attrNameLst>
                                      </p:cBhvr>
                                      <p:to>
                                        <p:strVal val="visible"/>
                                      </p:to>
                                    </p:set>
                                    <p:animEffect filter="fade" transition="in">
                                      <p:cBhvr>
                                        <p:cTn dur="500"/>
                                        <p:tgtEl>
                                          <p:spTgt spid="747">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47">
                                            <p:txEl>
                                              <p:pRg end="2" st="2"/>
                                            </p:txEl>
                                          </p:spTgt>
                                        </p:tgtEl>
                                        <p:attrNameLst>
                                          <p:attrName>style.visibility</p:attrName>
                                        </p:attrNameLst>
                                      </p:cBhvr>
                                      <p:to>
                                        <p:strVal val="visible"/>
                                      </p:to>
                                    </p:set>
                                    <p:animEffect filter="fade" transition="in">
                                      <p:cBhvr>
                                        <p:cTn dur="500"/>
                                        <p:tgtEl>
                                          <p:spTgt spid="747">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47">
                                            <p:txEl>
                                              <p:pRg end="3" st="3"/>
                                            </p:txEl>
                                          </p:spTgt>
                                        </p:tgtEl>
                                        <p:attrNameLst>
                                          <p:attrName>style.visibility</p:attrName>
                                        </p:attrNameLst>
                                      </p:cBhvr>
                                      <p:to>
                                        <p:strVal val="visible"/>
                                      </p:to>
                                    </p:set>
                                    <p:animEffect filter="fade" transition="in">
                                      <p:cBhvr>
                                        <p:cTn dur="500"/>
                                        <p:tgtEl>
                                          <p:spTgt spid="747">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47">
                                            <p:txEl>
                                              <p:pRg end="4" st="4"/>
                                            </p:txEl>
                                          </p:spTgt>
                                        </p:tgtEl>
                                        <p:attrNameLst>
                                          <p:attrName>style.visibility</p:attrName>
                                        </p:attrNameLst>
                                      </p:cBhvr>
                                      <p:to>
                                        <p:strVal val="visible"/>
                                      </p:to>
                                    </p:set>
                                    <p:animEffect filter="fade" transition="in">
                                      <p:cBhvr>
                                        <p:cTn dur="500"/>
                                        <p:tgtEl>
                                          <p:spTgt spid="7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0">
                                            <p:txEl>
                                              <p:pRg end="0" st="0"/>
                                            </p:txEl>
                                          </p:spTgt>
                                        </p:tgtEl>
                                        <p:attrNameLst>
                                          <p:attrName>style.visibility</p:attrName>
                                        </p:attrNameLst>
                                      </p:cBhvr>
                                      <p:to>
                                        <p:strVal val="visible"/>
                                      </p:to>
                                    </p:set>
                                    <p:anim calcmode="lin" valueType="num">
                                      <p:cBhvr additive="base">
                                        <p:cTn dur="500"/>
                                        <p:tgtEl>
                                          <p:spTgt spid="75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5000">
              <a:schemeClr val="accent4"/>
            </a:gs>
            <a:gs pos="100000">
              <a:srgbClr val="CFE2F3"/>
            </a:gs>
          </a:gsLst>
          <a:path path="circle">
            <a:fillToRect b="50%" l="50%" r="50%" t="50%"/>
          </a:path>
          <a:tileRect/>
        </a:gradFill>
      </p:bgPr>
    </p:bg>
    <p:spTree>
      <p:nvGrpSpPr>
        <p:cNvPr id="759" name="Shape 759"/>
        <p:cNvGrpSpPr/>
        <p:nvPr/>
      </p:nvGrpSpPr>
      <p:grpSpPr>
        <a:xfrm>
          <a:off x="0" y="0"/>
          <a:ext cx="0" cy="0"/>
          <a:chOff x="0" y="0"/>
          <a:chExt cx="0" cy="0"/>
        </a:xfrm>
      </p:grpSpPr>
      <p:sp>
        <p:nvSpPr>
          <p:cNvPr id="760" name="Google Shape;760;p4"/>
          <p:cNvSpPr txBox="1"/>
          <p:nvPr>
            <p:ph type="title"/>
          </p:nvPr>
        </p:nvSpPr>
        <p:spPr>
          <a:xfrm>
            <a:off x="443000" y="0"/>
            <a:ext cx="10290000" cy="80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Font typeface="Abhaya Libre"/>
              <a:buNone/>
            </a:pPr>
            <a:r>
              <a:rPr lang="en-US">
                <a:solidFill>
                  <a:srgbClr val="569CD6"/>
                </a:solidFill>
                <a:latin typeface="Consolas"/>
                <a:ea typeface="Consolas"/>
                <a:cs typeface="Consolas"/>
                <a:sym typeface="Consolas"/>
              </a:rPr>
              <a:t>Data Science Process</a:t>
            </a:r>
            <a:br>
              <a:rPr lang="en-US">
                <a:solidFill>
                  <a:srgbClr val="569CD6"/>
                </a:solidFill>
                <a:latin typeface="Consolas"/>
                <a:ea typeface="Consolas"/>
                <a:cs typeface="Consolas"/>
                <a:sym typeface="Consolas"/>
              </a:rPr>
            </a:br>
            <a:br>
              <a:rPr lang="en-US">
                <a:solidFill>
                  <a:srgbClr val="569CD6"/>
                </a:solidFill>
                <a:latin typeface="Consolas"/>
                <a:ea typeface="Consolas"/>
                <a:cs typeface="Consolas"/>
                <a:sym typeface="Consolas"/>
              </a:rPr>
            </a:br>
            <a:endParaRPr>
              <a:solidFill>
                <a:srgbClr val="569CD6"/>
              </a:solidFill>
              <a:latin typeface="Consolas"/>
              <a:ea typeface="Consolas"/>
              <a:cs typeface="Consolas"/>
              <a:sym typeface="Consolas"/>
            </a:endParaRPr>
          </a:p>
        </p:txBody>
      </p:sp>
      <p:grpSp>
        <p:nvGrpSpPr>
          <p:cNvPr id="761" name="Google Shape;761;p4"/>
          <p:cNvGrpSpPr/>
          <p:nvPr/>
        </p:nvGrpSpPr>
        <p:grpSpPr>
          <a:xfrm>
            <a:off x="-4090739" y="-217743"/>
            <a:ext cx="15529081" cy="7293488"/>
            <a:chOff x="-6122738" y="-937410"/>
            <a:chExt cx="15529081" cy="7293488"/>
          </a:xfrm>
        </p:grpSpPr>
        <p:sp>
          <p:nvSpPr>
            <p:cNvPr id="762" name="Google Shape;762;p4"/>
            <p:cNvSpPr/>
            <p:nvPr/>
          </p:nvSpPr>
          <p:spPr>
            <a:xfrm>
              <a:off x="-6122738" y="-937410"/>
              <a:ext cx="7293488" cy="7293488"/>
            </a:xfrm>
            <a:prstGeom prst="blockArc">
              <a:avLst>
                <a:gd fmla="val 18900000" name="adj1"/>
                <a:gd fmla="val 2700000" name="adj2"/>
                <a:gd fmla="val 296" name="adj3"/>
              </a:avLst>
            </a:prstGeom>
            <a:noFill/>
            <a:ln cap="flat" cmpd="sng" w="25400">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
            <p:cNvSpPr/>
            <p:nvPr/>
          </p:nvSpPr>
          <p:spPr>
            <a:xfrm>
              <a:off x="380119" y="246332"/>
              <a:ext cx="9026224" cy="492448"/>
            </a:xfrm>
            <a:prstGeom prst="rect">
              <a:avLst/>
            </a:prstGeom>
            <a:gradFill>
              <a:gsLst>
                <a:gs pos="0">
                  <a:srgbClr val="EEEEEE"/>
                </a:gs>
                <a:gs pos="35000">
                  <a:srgbClr val="F2F2F2"/>
                </a:gs>
                <a:gs pos="100000">
                  <a:srgbClr val="FAFA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
            <p:cNvSpPr txBox="1"/>
            <p:nvPr/>
          </p:nvSpPr>
          <p:spPr>
            <a:xfrm>
              <a:off x="380119" y="246332"/>
              <a:ext cx="9026224" cy="492448"/>
            </a:xfrm>
            <a:prstGeom prst="rect">
              <a:avLst/>
            </a:prstGeom>
            <a:noFill/>
            <a:ln>
              <a:noFill/>
            </a:ln>
          </p:spPr>
          <p:txBody>
            <a:bodyPr anchorCtr="0" anchor="ctr" bIns="35550" lIns="390875" spcFirstLastPara="1" rIns="35550" wrap="square" tIns="35550">
              <a:noAutofit/>
            </a:bodyPr>
            <a:lstStyle/>
            <a:p>
              <a:pPr indent="0" lvl="0" marL="0" marR="0" rtl="0" algn="l">
                <a:lnSpc>
                  <a:spcPct val="9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Import các thư viện, đọc dữ liệu, thực hiện EDA cơ bản</a:t>
              </a:r>
              <a:endParaRPr/>
            </a:p>
          </p:txBody>
        </p:sp>
        <p:sp>
          <p:nvSpPr>
            <p:cNvPr id="765" name="Google Shape;765;p4"/>
            <p:cNvSpPr/>
            <p:nvPr/>
          </p:nvSpPr>
          <p:spPr>
            <a:xfrm>
              <a:off x="72339" y="184776"/>
              <a:ext cx="615560" cy="615560"/>
            </a:xfrm>
            <a:prstGeom prst="ellipse">
              <a:avLst/>
            </a:prstGeom>
            <a:gradFill>
              <a:gsLst>
                <a:gs pos="0">
                  <a:srgbClr val="D0E2FA"/>
                </a:gs>
                <a:gs pos="35000">
                  <a:srgbClr val="DDECFB"/>
                </a:gs>
                <a:gs pos="100000">
                  <a:srgbClr val="F2F5FC"/>
                </a:gs>
              </a:gsLst>
              <a:lin ang="16200000" scaled="0"/>
            </a:gra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
            <p:cNvSpPr/>
            <p:nvPr/>
          </p:nvSpPr>
          <p:spPr>
            <a:xfrm>
              <a:off x="848856" y="985438"/>
              <a:ext cx="8534706" cy="492448"/>
            </a:xfrm>
            <a:prstGeom prst="rect">
              <a:avLst/>
            </a:prstGeom>
            <a:gradFill>
              <a:gsLst>
                <a:gs pos="0">
                  <a:srgbClr val="EEEEEE"/>
                </a:gs>
                <a:gs pos="35000">
                  <a:srgbClr val="F2F2F2"/>
                </a:gs>
                <a:gs pos="100000">
                  <a:srgbClr val="FAFA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
            <p:cNvSpPr txBox="1"/>
            <p:nvPr/>
          </p:nvSpPr>
          <p:spPr>
            <a:xfrm>
              <a:off x="848856" y="985438"/>
              <a:ext cx="8534706" cy="492448"/>
            </a:xfrm>
            <a:prstGeom prst="rect">
              <a:avLst/>
            </a:prstGeom>
            <a:noFill/>
            <a:ln>
              <a:noFill/>
            </a:ln>
          </p:spPr>
          <p:txBody>
            <a:bodyPr anchorCtr="0" anchor="ctr" bIns="35550" lIns="390875" spcFirstLastPara="1" rIns="35550" wrap="square" tIns="35550">
              <a:noAutofit/>
            </a:bodyPr>
            <a:lstStyle/>
            <a:p>
              <a:pPr indent="0" lvl="0" marL="0" marR="0" rtl="0" algn="l">
                <a:lnSpc>
                  <a:spcPct val="9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Tiền xử lý dữ liệu: làm sạch, trực quan hóa dữ liệu, cấu trúc dữ liệu RMF, phân tích dữ liệu RMF, xử lý ngoại lệ</a:t>
              </a:r>
              <a:endParaRPr b="0" i="0" sz="1400" u="none" cap="none" strike="noStrike">
                <a:solidFill>
                  <a:schemeClr val="dk1"/>
                </a:solidFill>
                <a:latin typeface="Times New Roman"/>
                <a:ea typeface="Times New Roman"/>
                <a:cs typeface="Times New Roman"/>
                <a:sym typeface="Times New Roman"/>
              </a:endParaRPr>
            </a:p>
          </p:txBody>
        </p:sp>
        <p:sp>
          <p:nvSpPr>
            <p:cNvPr id="768" name="Google Shape;768;p4"/>
            <p:cNvSpPr/>
            <p:nvPr/>
          </p:nvSpPr>
          <p:spPr>
            <a:xfrm>
              <a:off x="518295" y="923882"/>
              <a:ext cx="615560" cy="615560"/>
            </a:xfrm>
            <a:prstGeom prst="ellipse">
              <a:avLst/>
            </a:prstGeom>
            <a:gradFill>
              <a:gsLst>
                <a:gs pos="0">
                  <a:srgbClr val="D0E2FA"/>
                </a:gs>
                <a:gs pos="35000">
                  <a:srgbClr val="DDECFB"/>
                </a:gs>
                <a:gs pos="100000">
                  <a:srgbClr val="F2F5FC"/>
                </a:gs>
              </a:gsLst>
              <a:lin ang="16200000" scaled="0"/>
            </a:gra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
            <p:cNvSpPr/>
            <p:nvPr/>
          </p:nvSpPr>
          <p:spPr>
            <a:xfrm>
              <a:off x="1070457" y="1724003"/>
              <a:ext cx="8335886" cy="492448"/>
            </a:xfrm>
            <a:prstGeom prst="rect">
              <a:avLst/>
            </a:prstGeom>
            <a:gradFill>
              <a:gsLst>
                <a:gs pos="0">
                  <a:srgbClr val="EEEEEE"/>
                </a:gs>
                <a:gs pos="35000">
                  <a:srgbClr val="F2F2F2"/>
                </a:gs>
                <a:gs pos="100000">
                  <a:srgbClr val="FAFA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
            <p:cNvSpPr txBox="1"/>
            <p:nvPr/>
          </p:nvSpPr>
          <p:spPr>
            <a:xfrm>
              <a:off x="1070457" y="1724003"/>
              <a:ext cx="8335886" cy="492448"/>
            </a:xfrm>
            <a:prstGeom prst="rect">
              <a:avLst/>
            </a:prstGeom>
            <a:noFill/>
            <a:ln>
              <a:noFill/>
            </a:ln>
          </p:spPr>
          <p:txBody>
            <a:bodyPr anchorCtr="0" anchor="ctr" bIns="35550" lIns="390875" spcFirstLastPara="1" rIns="35550" wrap="square" tIns="35550">
              <a:noAutofit/>
            </a:bodyPr>
            <a:lstStyle/>
            <a:p>
              <a:pPr indent="0" lvl="0" marL="0" marR="0" rtl="0" algn="l">
                <a:lnSpc>
                  <a:spcPct val="9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 Modeling &amp; Evaluation phân cụm bằng RFM_Level Function dựa trên RFM</a:t>
              </a:r>
              <a:endParaRPr/>
            </a:p>
          </p:txBody>
        </p:sp>
        <p:sp>
          <p:nvSpPr>
            <p:cNvPr id="771" name="Google Shape;771;p4"/>
            <p:cNvSpPr/>
            <p:nvPr/>
          </p:nvSpPr>
          <p:spPr>
            <a:xfrm>
              <a:off x="762677" y="1662447"/>
              <a:ext cx="615560" cy="615560"/>
            </a:xfrm>
            <a:prstGeom prst="ellipse">
              <a:avLst/>
            </a:prstGeom>
            <a:gradFill>
              <a:gsLst>
                <a:gs pos="0">
                  <a:srgbClr val="D0E2FA"/>
                </a:gs>
                <a:gs pos="35000">
                  <a:srgbClr val="DDECFB"/>
                </a:gs>
                <a:gs pos="100000">
                  <a:srgbClr val="F2F5FC"/>
                </a:gs>
              </a:gsLst>
              <a:lin ang="16200000" scaled="0"/>
            </a:gra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
            <p:cNvSpPr/>
            <p:nvPr/>
          </p:nvSpPr>
          <p:spPr>
            <a:xfrm>
              <a:off x="1148486" y="2463109"/>
              <a:ext cx="8257857" cy="492448"/>
            </a:xfrm>
            <a:prstGeom prst="rect">
              <a:avLst/>
            </a:prstGeom>
            <a:gradFill>
              <a:gsLst>
                <a:gs pos="0">
                  <a:srgbClr val="EEEEEE"/>
                </a:gs>
                <a:gs pos="35000">
                  <a:srgbClr val="F2F2F2"/>
                </a:gs>
                <a:gs pos="100000">
                  <a:srgbClr val="FAFA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
            <p:cNvSpPr txBox="1"/>
            <p:nvPr/>
          </p:nvSpPr>
          <p:spPr>
            <a:xfrm>
              <a:off x="1148486" y="2463109"/>
              <a:ext cx="8257857" cy="492448"/>
            </a:xfrm>
            <a:prstGeom prst="rect">
              <a:avLst/>
            </a:prstGeom>
            <a:noFill/>
            <a:ln>
              <a:noFill/>
            </a:ln>
          </p:spPr>
          <p:txBody>
            <a:bodyPr anchorCtr="0" anchor="ctr" bIns="35550" lIns="390875" spcFirstLastPara="1" rIns="35550" wrap="square" tIns="35550">
              <a:noAutofit/>
            </a:bodyPr>
            <a:lstStyle/>
            <a:p>
              <a:pPr indent="0" lvl="0" marL="0" marR="0" rtl="0" algn="l">
                <a:lnSpc>
                  <a:spcPct val="9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Modeling &amp; Evaluation bằng kmean sklearn dựa trên RFM</a:t>
              </a:r>
              <a:endParaRPr/>
            </a:p>
          </p:txBody>
        </p:sp>
        <p:sp>
          <p:nvSpPr>
            <p:cNvPr id="774" name="Google Shape;774;p4"/>
            <p:cNvSpPr/>
            <p:nvPr/>
          </p:nvSpPr>
          <p:spPr>
            <a:xfrm>
              <a:off x="840706" y="2401553"/>
              <a:ext cx="615560" cy="615560"/>
            </a:xfrm>
            <a:prstGeom prst="ellipse">
              <a:avLst/>
            </a:prstGeom>
            <a:gradFill>
              <a:gsLst>
                <a:gs pos="0">
                  <a:srgbClr val="D0E2FA"/>
                </a:gs>
                <a:gs pos="35000">
                  <a:srgbClr val="DDECFB"/>
                </a:gs>
                <a:gs pos="100000">
                  <a:srgbClr val="F2F5FC"/>
                </a:gs>
              </a:gsLst>
              <a:lin ang="16200000" scaled="0"/>
            </a:gra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
            <p:cNvSpPr/>
            <p:nvPr/>
          </p:nvSpPr>
          <p:spPr>
            <a:xfrm>
              <a:off x="1070457" y="3202215"/>
              <a:ext cx="8335886" cy="492448"/>
            </a:xfrm>
            <a:prstGeom prst="rect">
              <a:avLst/>
            </a:prstGeom>
            <a:gradFill>
              <a:gsLst>
                <a:gs pos="0">
                  <a:srgbClr val="EEEEEE"/>
                </a:gs>
                <a:gs pos="35000">
                  <a:srgbClr val="F2F2F2"/>
                </a:gs>
                <a:gs pos="100000">
                  <a:srgbClr val="FAFA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
            <p:cNvSpPr txBox="1"/>
            <p:nvPr/>
          </p:nvSpPr>
          <p:spPr>
            <a:xfrm>
              <a:off x="1070457" y="3202215"/>
              <a:ext cx="8335886" cy="492448"/>
            </a:xfrm>
            <a:prstGeom prst="rect">
              <a:avLst/>
            </a:prstGeom>
            <a:noFill/>
            <a:ln>
              <a:noFill/>
            </a:ln>
          </p:spPr>
          <p:txBody>
            <a:bodyPr anchorCtr="0" anchor="ctr" bIns="35550" lIns="390875" spcFirstLastPara="1" rIns="35550" wrap="square" tIns="35550">
              <a:noAutofit/>
            </a:bodyPr>
            <a:lstStyle/>
            <a:p>
              <a:pPr indent="0" lvl="0" marL="0" marR="0" rtl="0" algn="l">
                <a:lnSpc>
                  <a:spcPct val="9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Modeling &amp; Evaluation bằng Hierarchical Cluster dựa trên RFM</a:t>
              </a:r>
              <a:endParaRPr/>
            </a:p>
          </p:txBody>
        </p:sp>
        <p:sp>
          <p:nvSpPr>
            <p:cNvPr id="777" name="Google Shape;777;p4"/>
            <p:cNvSpPr/>
            <p:nvPr/>
          </p:nvSpPr>
          <p:spPr>
            <a:xfrm>
              <a:off x="762677" y="3140659"/>
              <a:ext cx="615560" cy="615560"/>
            </a:xfrm>
            <a:prstGeom prst="ellipse">
              <a:avLst/>
            </a:prstGeom>
            <a:gradFill>
              <a:gsLst>
                <a:gs pos="0">
                  <a:srgbClr val="D0E2FA"/>
                </a:gs>
                <a:gs pos="35000">
                  <a:srgbClr val="DDECFB"/>
                </a:gs>
                <a:gs pos="100000">
                  <a:srgbClr val="F2F5FC"/>
                </a:gs>
              </a:gsLst>
              <a:lin ang="16200000" scaled="0"/>
            </a:gra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
            <p:cNvSpPr/>
            <p:nvPr/>
          </p:nvSpPr>
          <p:spPr>
            <a:xfrm>
              <a:off x="826075" y="3940779"/>
              <a:ext cx="8580268" cy="492448"/>
            </a:xfrm>
            <a:prstGeom prst="rect">
              <a:avLst/>
            </a:prstGeom>
            <a:gradFill>
              <a:gsLst>
                <a:gs pos="0">
                  <a:srgbClr val="EEEEEE"/>
                </a:gs>
                <a:gs pos="35000">
                  <a:srgbClr val="F2F2F2"/>
                </a:gs>
                <a:gs pos="100000">
                  <a:srgbClr val="FAFA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
            <p:cNvSpPr txBox="1"/>
            <p:nvPr/>
          </p:nvSpPr>
          <p:spPr>
            <a:xfrm>
              <a:off x="826075" y="3940779"/>
              <a:ext cx="8580268" cy="492448"/>
            </a:xfrm>
            <a:prstGeom prst="rect">
              <a:avLst/>
            </a:prstGeom>
            <a:noFill/>
            <a:ln>
              <a:noFill/>
            </a:ln>
          </p:spPr>
          <p:txBody>
            <a:bodyPr anchorCtr="0" anchor="ctr" bIns="35550" lIns="390875" spcFirstLastPara="1" rIns="35550" wrap="square" tIns="35550">
              <a:noAutofit/>
            </a:bodyPr>
            <a:lstStyle/>
            <a:p>
              <a:pPr indent="0" lvl="0" marL="0" marR="0" rtl="0" algn="l">
                <a:lnSpc>
                  <a:spcPct val="9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Modeling &amp; Evaluation bằng Kmeans (pySpark)dựa trên RFM</a:t>
              </a:r>
              <a:endParaRPr/>
            </a:p>
          </p:txBody>
        </p:sp>
        <p:sp>
          <p:nvSpPr>
            <p:cNvPr id="780" name="Google Shape;780;p4"/>
            <p:cNvSpPr/>
            <p:nvPr/>
          </p:nvSpPr>
          <p:spPr>
            <a:xfrm>
              <a:off x="518295" y="3879223"/>
              <a:ext cx="615560" cy="615560"/>
            </a:xfrm>
            <a:prstGeom prst="ellipse">
              <a:avLst/>
            </a:prstGeom>
            <a:gradFill>
              <a:gsLst>
                <a:gs pos="0">
                  <a:srgbClr val="D0E2FA"/>
                </a:gs>
                <a:gs pos="35000">
                  <a:srgbClr val="DDECFB"/>
                </a:gs>
                <a:gs pos="100000">
                  <a:srgbClr val="F2F5FC"/>
                </a:gs>
              </a:gsLst>
              <a:lin ang="16200000" scaled="0"/>
            </a:gra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
            <p:cNvSpPr/>
            <p:nvPr/>
          </p:nvSpPr>
          <p:spPr>
            <a:xfrm>
              <a:off x="380119" y="4679885"/>
              <a:ext cx="9026224" cy="492448"/>
            </a:xfrm>
            <a:prstGeom prst="rect">
              <a:avLst/>
            </a:prstGeom>
            <a:gradFill>
              <a:gsLst>
                <a:gs pos="0">
                  <a:srgbClr val="EEEEEE"/>
                </a:gs>
                <a:gs pos="35000">
                  <a:srgbClr val="F2F2F2"/>
                </a:gs>
                <a:gs pos="100000">
                  <a:srgbClr val="FAFA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
            <p:cNvSpPr txBox="1"/>
            <p:nvPr/>
          </p:nvSpPr>
          <p:spPr>
            <a:xfrm>
              <a:off x="380119" y="4679885"/>
              <a:ext cx="9026224" cy="492448"/>
            </a:xfrm>
            <a:prstGeom prst="rect">
              <a:avLst/>
            </a:prstGeom>
            <a:noFill/>
            <a:ln>
              <a:noFill/>
            </a:ln>
          </p:spPr>
          <p:txBody>
            <a:bodyPr anchorCtr="0" anchor="ctr" bIns="35550" lIns="390875" spcFirstLastPara="1" rIns="35550" wrap="square" tIns="35550">
              <a:noAutofit/>
            </a:bodyPr>
            <a:lstStyle/>
            <a:p>
              <a:pPr indent="0" lvl="0" marL="0" marR="0" rtl="0" algn="l">
                <a:lnSpc>
                  <a:spcPct val="9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Kiến nghị phương án MKT cho các nhóm khách hàng</a:t>
              </a:r>
              <a:endParaRPr b="0" i="0" sz="1400" u="none" cap="none" strike="noStrike">
                <a:solidFill>
                  <a:schemeClr val="dk1"/>
                </a:solidFill>
                <a:latin typeface="Times New Roman"/>
                <a:ea typeface="Times New Roman"/>
                <a:cs typeface="Times New Roman"/>
                <a:sym typeface="Times New Roman"/>
              </a:endParaRPr>
            </a:p>
          </p:txBody>
        </p:sp>
        <p:sp>
          <p:nvSpPr>
            <p:cNvPr id="783" name="Google Shape;783;p4"/>
            <p:cNvSpPr/>
            <p:nvPr/>
          </p:nvSpPr>
          <p:spPr>
            <a:xfrm>
              <a:off x="72339" y="4618329"/>
              <a:ext cx="615560" cy="615560"/>
            </a:xfrm>
            <a:prstGeom prst="ellipse">
              <a:avLst/>
            </a:prstGeom>
            <a:gradFill>
              <a:gsLst>
                <a:gs pos="0">
                  <a:srgbClr val="D0E2FA"/>
                </a:gs>
                <a:gs pos="35000">
                  <a:srgbClr val="DDECFB"/>
                </a:gs>
                <a:gs pos="100000">
                  <a:srgbClr val="F2F5FC"/>
                </a:gs>
              </a:gsLst>
              <a:lin ang="16200000" scaled="0"/>
            </a:gra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4"/>
          <p:cNvSpPr/>
          <p:nvPr/>
        </p:nvSpPr>
        <p:spPr>
          <a:xfrm>
            <a:off x="159658" y="1930400"/>
            <a:ext cx="2665813" cy="3163147"/>
          </a:xfrm>
          <a:prstGeom prst="flowChartDelay">
            <a:avLst/>
          </a:prstGeom>
          <a:blipFill rotWithShape="1">
            <a:blip r:embed="rId3">
              <a:alphaModFix/>
            </a:blip>
            <a:tile algn="tl" flip="none" tx="0" sx="80000" ty="0" sy="93000"/>
          </a:blip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B5C5D7"/>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84"/>
                                        </p:tgtEl>
                                        <p:attrNameLst>
                                          <p:attrName>style.visibility</p:attrName>
                                        </p:attrNameLst>
                                      </p:cBhvr>
                                      <p:to>
                                        <p:strVal val="visible"/>
                                      </p:to>
                                    </p:set>
                                    <p:anim calcmode="lin" valueType="num">
                                      <p:cBhvr additive="base">
                                        <p:cTn dur="500"/>
                                        <p:tgtEl>
                                          <p:spTgt spid="784"/>
                                        </p:tgtEl>
                                        <p:attrNameLst>
                                          <p:attrName>ppt_w</p:attrName>
                                        </p:attrNameLst>
                                      </p:cBhvr>
                                      <p:tavLst>
                                        <p:tav fmla="" tm="0">
                                          <p:val>
                                            <p:strVal val="0"/>
                                          </p:val>
                                        </p:tav>
                                        <p:tav fmla="" tm="100000">
                                          <p:val>
                                            <p:strVal val="#ppt_w"/>
                                          </p:val>
                                        </p:tav>
                                      </p:tavLst>
                                    </p:anim>
                                    <p:anim calcmode="lin" valueType="num">
                                      <p:cBhvr additive="base">
                                        <p:cTn dur="500"/>
                                        <p:tgtEl>
                                          <p:spTgt spid="7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5"/>
          <p:cNvPicPr preferRelativeResize="0"/>
          <p:nvPr/>
        </p:nvPicPr>
        <p:blipFill rotWithShape="1">
          <a:blip r:embed="rId3">
            <a:alphaModFix/>
          </a:blip>
          <a:srcRect b="0" l="8289" r="7894" t="4737"/>
          <a:stretch/>
        </p:blipFill>
        <p:spPr>
          <a:xfrm>
            <a:off x="0" y="0"/>
            <a:ext cx="12192000" cy="4251157"/>
          </a:xfrm>
          <a:prstGeom prst="rect">
            <a:avLst/>
          </a:prstGeom>
          <a:noFill/>
          <a:ln>
            <a:noFill/>
          </a:ln>
        </p:spPr>
      </p:pic>
      <p:pic>
        <p:nvPicPr>
          <p:cNvPr id="790" name="Google Shape;790;p5"/>
          <p:cNvPicPr preferRelativeResize="0"/>
          <p:nvPr/>
        </p:nvPicPr>
        <p:blipFill rotWithShape="1">
          <a:blip r:embed="rId4">
            <a:alphaModFix/>
          </a:blip>
          <a:srcRect b="0" l="8026" r="9341" t="4736"/>
          <a:stretch/>
        </p:blipFill>
        <p:spPr>
          <a:xfrm>
            <a:off x="2" y="0"/>
            <a:ext cx="12191999" cy="4685248"/>
          </a:xfrm>
          <a:prstGeom prst="rect">
            <a:avLst/>
          </a:prstGeom>
          <a:noFill/>
          <a:ln>
            <a:noFill/>
          </a:ln>
        </p:spPr>
      </p:pic>
      <p:pic>
        <p:nvPicPr>
          <p:cNvPr id="791" name="Google Shape;791;p5"/>
          <p:cNvPicPr preferRelativeResize="0"/>
          <p:nvPr/>
        </p:nvPicPr>
        <p:blipFill rotWithShape="1">
          <a:blip r:embed="rId5">
            <a:alphaModFix/>
          </a:blip>
          <a:srcRect b="0" l="0" r="0" t="0"/>
          <a:stretch/>
        </p:blipFill>
        <p:spPr>
          <a:xfrm>
            <a:off x="1074822" y="0"/>
            <a:ext cx="10042357" cy="7531768"/>
          </a:xfrm>
          <a:prstGeom prst="rect">
            <a:avLst/>
          </a:prstGeom>
          <a:noFill/>
          <a:ln>
            <a:noFill/>
          </a:ln>
        </p:spPr>
      </p:pic>
      <p:pic>
        <p:nvPicPr>
          <p:cNvPr id="792" name="Google Shape;792;p5"/>
          <p:cNvPicPr preferRelativeResize="0"/>
          <p:nvPr/>
        </p:nvPicPr>
        <p:blipFill rotWithShape="1">
          <a:blip r:embed="rId6">
            <a:alphaModFix/>
          </a:blip>
          <a:srcRect b="0" l="4891" r="0" t="7847"/>
          <a:stretch/>
        </p:blipFill>
        <p:spPr>
          <a:xfrm>
            <a:off x="1074821" y="2"/>
            <a:ext cx="9817769" cy="67648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89"/>
                                        </p:tgtEl>
                                        <p:attrNameLst>
                                          <p:attrName>style.visibility</p:attrName>
                                        </p:attrNameLst>
                                      </p:cBhvr>
                                      <p:to>
                                        <p:strVal val="visible"/>
                                      </p:to>
                                    </p:set>
                                    <p:anim calcmode="lin" valueType="num">
                                      <p:cBhvr additive="base">
                                        <p:cTn dur="500"/>
                                        <p:tgtEl>
                                          <p:spTgt spid="789"/>
                                        </p:tgtEl>
                                        <p:attrNameLst>
                                          <p:attrName>ppt_w</p:attrName>
                                        </p:attrNameLst>
                                      </p:cBhvr>
                                      <p:tavLst>
                                        <p:tav fmla="" tm="0">
                                          <p:val>
                                            <p:strVal val="0"/>
                                          </p:val>
                                        </p:tav>
                                        <p:tav fmla="" tm="100000">
                                          <p:val>
                                            <p:strVal val="#ppt_w"/>
                                          </p:val>
                                        </p:tav>
                                      </p:tavLst>
                                    </p:anim>
                                    <p:anim calcmode="lin" valueType="num">
                                      <p:cBhvr additive="base">
                                        <p:cTn dur="500"/>
                                        <p:tgtEl>
                                          <p:spTgt spid="78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0"/>
                                        </p:tgtEl>
                                        <p:attrNameLst>
                                          <p:attrName>style.visibility</p:attrName>
                                        </p:attrNameLst>
                                      </p:cBhvr>
                                      <p:to>
                                        <p:strVal val="visible"/>
                                      </p:to>
                                    </p:set>
                                    <p:anim calcmode="lin" valueType="num">
                                      <p:cBhvr additive="base">
                                        <p:cTn dur="500"/>
                                        <p:tgtEl>
                                          <p:spTgt spid="790"/>
                                        </p:tgtEl>
                                        <p:attrNameLst>
                                          <p:attrName>ppt_w</p:attrName>
                                        </p:attrNameLst>
                                      </p:cBhvr>
                                      <p:tavLst>
                                        <p:tav fmla="" tm="0">
                                          <p:val>
                                            <p:strVal val="0"/>
                                          </p:val>
                                        </p:tav>
                                        <p:tav fmla="" tm="100000">
                                          <p:val>
                                            <p:strVal val="#ppt_w"/>
                                          </p:val>
                                        </p:tav>
                                      </p:tavLst>
                                    </p:anim>
                                    <p:anim calcmode="lin" valueType="num">
                                      <p:cBhvr additive="base">
                                        <p:cTn dur="500"/>
                                        <p:tgtEl>
                                          <p:spTgt spid="7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1"/>
                                        </p:tgtEl>
                                        <p:attrNameLst>
                                          <p:attrName>style.visibility</p:attrName>
                                        </p:attrNameLst>
                                      </p:cBhvr>
                                      <p:to>
                                        <p:strVal val="visible"/>
                                      </p:to>
                                    </p:set>
                                    <p:anim calcmode="lin" valueType="num">
                                      <p:cBhvr additive="base">
                                        <p:cTn dur="500"/>
                                        <p:tgtEl>
                                          <p:spTgt spid="791"/>
                                        </p:tgtEl>
                                        <p:attrNameLst>
                                          <p:attrName>ppt_w</p:attrName>
                                        </p:attrNameLst>
                                      </p:cBhvr>
                                      <p:tavLst>
                                        <p:tav fmla="" tm="0">
                                          <p:val>
                                            <p:strVal val="0"/>
                                          </p:val>
                                        </p:tav>
                                        <p:tav fmla="" tm="100000">
                                          <p:val>
                                            <p:strVal val="#ppt_w"/>
                                          </p:val>
                                        </p:tav>
                                      </p:tavLst>
                                    </p:anim>
                                    <p:anim calcmode="lin" valueType="num">
                                      <p:cBhvr additive="base">
                                        <p:cTn dur="500"/>
                                        <p:tgtEl>
                                          <p:spTgt spid="79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2"/>
                                        </p:tgtEl>
                                        <p:attrNameLst>
                                          <p:attrName>style.visibility</p:attrName>
                                        </p:attrNameLst>
                                      </p:cBhvr>
                                      <p:to>
                                        <p:strVal val="visible"/>
                                      </p:to>
                                    </p:set>
                                    <p:anim calcmode="lin" valueType="num">
                                      <p:cBhvr additive="base">
                                        <p:cTn dur="500"/>
                                        <p:tgtEl>
                                          <p:spTgt spid="792"/>
                                        </p:tgtEl>
                                        <p:attrNameLst>
                                          <p:attrName>ppt_w</p:attrName>
                                        </p:attrNameLst>
                                      </p:cBhvr>
                                      <p:tavLst>
                                        <p:tav fmla="" tm="0">
                                          <p:val>
                                            <p:strVal val="0"/>
                                          </p:val>
                                        </p:tav>
                                        <p:tav fmla="" tm="100000">
                                          <p:val>
                                            <p:strVal val="#ppt_w"/>
                                          </p:val>
                                        </p:tav>
                                      </p:tavLst>
                                    </p:anim>
                                    <p:anim calcmode="lin" valueType="num">
                                      <p:cBhvr additive="base">
                                        <p:cTn dur="500"/>
                                        <p:tgtEl>
                                          <p:spTgt spid="7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6"/>
          <p:cNvPicPr preferRelativeResize="0"/>
          <p:nvPr/>
        </p:nvPicPr>
        <p:blipFill rotWithShape="1">
          <a:blip r:embed="rId3">
            <a:alphaModFix/>
          </a:blip>
          <a:srcRect b="0" l="0" r="0" t="0"/>
          <a:stretch/>
        </p:blipFill>
        <p:spPr>
          <a:xfrm>
            <a:off x="1" y="2309526"/>
            <a:ext cx="6833936" cy="5125452"/>
          </a:xfrm>
          <a:prstGeom prst="rect">
            <a:avLst/>
          </a:prstGeom>
          <a:noFill/>
          <a:ln>
            <a:noFill/>
          </a:ln>
        </p:spPr>
      </p:pic>
      <p:pic>
        <p:nvPicPr>
          <p:cNvPr id="798" name="Google Shape;798;p6"/>
          <p:cNvPicPr preferRelativeResize="0"/>
          <p:nvPr/>
        </p:nvPicPr>
        <p:blipFill rotWithShape="1">
          <a:blip r:embed="rId4">
            <a:alphaModFix/>
          </a:blip>
          <a:srcRect b="0" l="8289" r="7894" t="4737"/>
          <a:stretch/>
        </p:blipFill>
        <p:spPr>
          <a:xfrm>
            <a:off x="0" y="0"/>
            <a:ext cx="6096000" cy="2309525"/>
          </a:xfrm>
          <a:prstGeom prst="rect">
            <a:avLst/>
          </a:prstGeom>
          <a:noFill/>
          <a:ln>
            <a:noFill/>
          </a:ln>
        </p:spPr>
      </p:pic>
      <p:pic>
        <p:nvPicPr>
          <p:cNvPr id="799" name="Google Shape;799;p6"/>
          <p:cNvPicPr preferRelativeResize="0"/>
          <p:nvPr/>
        </p:nvPicPr>
        <p:blipFill rotWithShape="1">
          <a:blip r:embed="rId5">
            <a:alphaModFix/>
          </a:blip>
          <a:srcRect b="0" l="8026" r="9341" t="4736"/>
          <a:stretch/>
        </p:blipFill>
        <p:spPr>
          <a:xfrm>
            <a:off x="6096000" y="0"/>
            <a:ext cx="6096000" cy="2342624"/>
          </a:xfrm>
          <a:prstGeom prst="rect">
            <a:avLst/>
          </a:prstGeom>
          <a:noFill/>
          <a:ln>
            <a:noFill/>
          </a:ln>
        </p:spPr>
      </p:pic>
      <p:pic>
        <p:nvPicPr>
          <p:cNvPr id="800" name="Google Shape;800;p6"/>
          <p:cNvPicPr preferRelativeResize="0"/>
          <p:nvPr/>
        </p:nvPicPr>
        <p:blipFill rotWithShape="1">
          <a:blip r:embed="rId6">
            <a:alphaModFix/>
          </a:blip>
          <a:srcRect b="0" l="4891" r="0" t="7847"/>
          <a:stretch/>
        </p:blipFill>
        <p:spPr>
          <a:xfrm>
            <a:off x="6768729" y="2624472"/>
            <a:ext cx="5488481" cy="37818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
          <p:cNvSpPr txBox="1"/>
          <p:nvPr/>
        </p:nvSpPr>
        <p:spPr>
          <a:xfrm>
            <a:off x="304800" y="-45904"/>
            <a:ext cx="10290000" cy="800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212529"/>
              </a:buClr>
              <a:buSzPts val="2500"/>
              <a:buFont typeface="Epilogue"/>
              <a:buNone/>
            </a:pPr>
            <a:r>
              <a:rPr b="1" i="0" lang="en-US" sz="1867" u="none" cap="none" strike="noStrike">
                <a:solidFill>
                  <a:srgbClr val="569CD6"/>
                </a:solidFill>
                <a:latin typeface="Arial"/>
                <a:ea typeface="Arial"/>
                <a:cs typeface="Arial"/>
                <a:sym typeface="Arial"/>
              </a:rPr>
              <a:t>Data Science Process</a:t>
            </a:r>
            <a:br>
              <a:rPr b="0" i="0" lang="en-US" sz="1867" u="none" cap="none" strike="noStrike">
                <a:solidFill>
                  <a:srgbClr val="D4D4D4"/>
                </a:solidFill>
                <a:latin typeface="Arial"/>
                <a:ea typeface="Arial"/>
                <a:cs typeface="Arial"/>
                <a:sym typeface="Arial"/>
              </a:rPr>
            </a:br>
            <a:br>
              <a:rPr b="0" i="0" lang="en-US" sz="1867" u="none" cap="none" strike="noStrike">
                <a:solidFill>
                  <a:srgbClr val="D4D4D4"/>
                </a:solidFill>
                <a:latin typeface="Arial"/>
                <a:ea typeface="Arial"/>
                <a:cs typeface="Arial"/>
                <a:sym typeface="Arial"/>
              </a:rPr>
            </a:br>
            <a:endParaRPr b="1" i="0" sz="1867" u="none" cap="none" strike="noStrike">
              <a:solidFill>
                <a:srgbClr val="212529"/>
              </a:solidFill>
              <a:latin typeface="Arial"/>
              <a:ea typeface="Arial"/>
              <a:cs typeface="Arial"/>
              <a:sym typeface="Arial"/>
            </a:endParaRPr>
          </a:p>
        </p:txBody>
      </p:sp>
      <p:grpSp>
        <p:nvGrpSpPr>
          <p:cNvPr id="806" name="Google Shape;806;p7"/>
          <p:cNvGrpSpPr/>
          <p:nvPr/>
        </p:nvGrpSpPr>
        <p:grpSpPr>
          <a:xfrm>
            <a:off x="1" y="186326"/>
            <a:ext cx="12553244" cy="5326929"/>
            <a:chOff x="304790" y="1758621"/>
            <a:chExt cx="12192000" cy="4616925"/>
          </a:xfrm>
        </p:grpSpPr>
        <p:grpSp>
          <p:nvGrpSpPr>
            <p:cNvPr id="807" name="Google Shape;807;p7"/>
            <p:cNvGrpSpPr/>
            <p:nvPr/>
          </p:nvGrpSpPr>
          <p:grpSpPr>
            <a:xfrm>
              <a:off x="304790" y="1758621"/>
              <a:ext cx="12192000" cy="4616925"/>
              <a:chOff x="304790" y="1758621"/>
              <a:chExt cx="12192000" cy="4616925"/>
            </a:xfrm>
          </p:grpSpPr>
          <p:grpSp>
            <p:nvGrpSpPr>
              <p:cNvPr id="808" name="Google Shape;808;p7"/>
              <p:cNvGrpSpPr/>
              <p:nvPr/>
            </p:nvGrpSpPr>
            <p:grpSpPr>
              <a:xfrm>
                <a:off x="304791" y="1758621"/>
                <a:ext cx="12191999" cy="4616925"/>
                <a:chOff x="-4226760" y="1751404"/>
                <a:chExt cx="12191999" cy="4616925"/>
              </a:xfrm>
            </p:grpSpPr>
            <p:sp>
              <p:nvSpPr>
                <p:cNvPr id="809" name="Google Shape;809;p7"/>
                <p:cNvSpPr/>
                <p:nvPr/>
              </p:nvSpPr>
              <p:spPr>
                <a:xfrm>
                  <a:off x="-4226760" y="1751404"/>
                  <a:ext cx="12191999" cy="1944761"/>
                </a:xfrm>
                <a:prstGeom prst="rightArrow">
                  <a:avLst>
                    <a:gd fmla="val 50000" name="adj1"/>
                    <a:gd fmla="val 50000" name="adj2"/>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n-US" sz="1867" u="none" cap="none" strike="noStrike">
                      <a:solidFill>
                        <a:srgbClr val="FFFFFF"/>
                      </a:solidFill>
                      <a:latin typeface="Arial"/>
                      <a:ea typeface="Arial"/>
                      <a:cs typeface="Arial"/>
                      <a:sym typeface="Arial"/>
                    </a:rPr>
                    <a:t>DATA for Model </a:t>
                  </a:r>
                  <a:endParaRPr/>
                </a:p>
              </p:txBody>
            </p:sp>
            <p:sp>
              <p:nvSpPr>
                <p:cNvPr id="810" name="Google Shape;810;p7"/>
                <p:cNvSpPr/>
                <p:nvPr/>
              </p:nvSpPr>
              <p:spPr>
                <a:xfrm>
                  <a:off x="5599848" y="3145947"/>
                  <a:ext cx="1848917" cy="322238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Đạt được dataframe chứa 3 biến 'Recency', 'Frequency', 'Monetary’ đã được xử lý ngoại lệ, phù hợp chạy các thuật toán phân cụm</a:t>
                  </a:r>
                  <a:endParaRPr b="0" i="0" sz="1867" u="none" cap="none" strike="noStrike">
                    <a:solidFill>
                      <a:srgbClr val="212529"/>
                    </a:solidFill>
                    <a:latin typeface="Arial"/>
                    <a:ea typeface="Arial"/>
                    <a:cs typeface="Arial"/>
                    <a:sym typeface="Arial"/>
                  </a:endParaRPr>
                </a:p>
                <a:p>
                  <a:pPr indent="0" lvl="0" marL="0" marR="0" rtl="0" algn="l">
                    <a:spcBef>
                      <a:spcPts val="0"/>
                    </a:spcBef>
                    <a:spcAft>
                      <a:spcPts val="0"/>
                    </a:spcAft>
                    <a:buNone/>
                  </a:pPr>
                  <a:r>
                    <a:t/>
                  </a:r>
                  <a:endParaRPr b="0" i="0" sz="1867" u="none" cap="none" strike="noStrike">
                    <a:solidFill>
                      <a:srgbClr val="212529"/>
                    </a:solidFill>
                    <a:latin typeface="Arial"/>
                    <a:ea typeface="Arial"/>
                    <a:cs typeface="Arial"/>
                    <a:sym typeface="Arial"/>
                  </a:endParaRPr>
                </a:p>
                <a:p>
                  <a:pPr indent="0" lvl="0" marL="0" marR="0" rtl="0" algn="l">
                    <a:spcBef>
                      <a:spcPts val="0"/>
                    </a:spcBef>
                    <a:spcAft>
                      <a:spcPts val="0"/>
                    </a:spcAft>
                    <a:buNone/>
                  </a:pPr>
                  <a:r>
                    <a:t/>
                  </a:r>
                  <a:endParaRPr b="0" i="0" sz="1867" u="none" cap="none" strike="noStrike">
                    <a:solidFill>
                      <a:srgbClr val="212529"/>
                    </a:solidFill>
                    <a:latin typeface="Arial"/>
                    <a:ea typeface="Arial"/>
                    <a:cs typeface="Arial"/>
                    <a:sym typeface="Arial"/>
                  </a:endParaRPr>
                </a:p>
              </p:txBody>
            </p:sp>
          </p:grpSp>
          <p:grpSp>
            <p:nvGrpSpPr>
              <p:cNvPr id="811" name="Google Shape;811;p7"/>
              <p:cNvGrpSpPr/>
              <p:nvPr/>
            </p:nvGrpSpPr>
            <p:grpSpPr>
              <a:xfrm>
                <a:off x="7465357" y="2040594"/>
                <a:ext cx="2839463" cy="4334952"/>
                <a:chOff x="5121247" y="1938463"/>
                <a:chExt cx="2839463" cy="4334952"/>
              </a:xfrm>
            </p:grpSpPr>
            <p:sp>
              <p:nvSpPr>
                <p:cNvPr id="812" name="Google Shape;812;p7"/>
                <p:cNvSpPr/>
                <p:nvPr/>
              </p:nvSpPr>
              <p:spPr>
                <a:xfrm>
                  <a:off x="5121247" y="1938463"/>
                  <a:ext cx="2839463" cy="1870119"/>
                </a:xfrm>
                <a:prstGeom prst="rightArrow">
                  <a:avLst>
                    <a:gd fmla="val 50000" name="adj1"/>
                    <a:gd fmla="val 50000" name="adj2"/>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n-US" sz="1867" u="none" cap="none" strike="noStrike">
                      <a:solidFill>
                        <a:srgbClr val="212529"/>
                      </a:solidFill>
                      <a:latin typeface="Arial"/>
                      <a:ea typeface="Arial"/>
                      <a:cs typeface="Arial"/>
                      <a:sym typeface="Arial"/>
                    </a:rPr>
                    <a:t>prepare RFM </a:t>
                  </a:r>
                  <a:endParaRPr/>
                </a:p>
              </p:txBody>
            </p:sp>
            <p:sp>
              <p:nvSpPr>
                <p:cNvPr id="813" name="Google Shape;813;p7"/>
                <p:cNvSpPr/>
                <p:nvPr/>
              </p:nvSpPr>
              <p:spPr>
                <a:xfrm>
                  <a:off x="5428124" y="2993928"/>
                  <a:ext cx="1848917" cy="327948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Tính corr RFM</a:t>
                  </a:r>
                  <a:endParaRPr/>
                </a:p>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Xử lý outlier </a:t>
                  </a:r>
                  <a:endParaRPr/>
                </a:p>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Tính toán RFM scrore và phân 62 loại khách hàng RFM_Segment</a:t>
                  </a:r>
                  <a:endParaRPr b="0" i="0" sz="1867" u="none" cap="none" strike="noStrike">
                    <a:solidFill>
                      <a:srgbClr val="212529"/>
                    </a:solidFill>
                    <a:latin typeface="Arial"/>
                    <a:ea typeface="Arial"/>
                    <a:cs typeface="Arial"/>
                    <a:sym typeface="Arial"/>
                  </a:endParaRPr>
                </a:p>
              </p:txBody>
            </p:sp>
          </p:grpSp>
          <p:grpSp>
            <p:nvGrpSpPr>
              <p:cNvPr id="814" name="Google Shape;814;p7"/>
              <p:cNvGrpSpPr/>
              <p:nvPr/>
            </p:nvGrpSpPr>
            <p:grpSpPr>
              <a:xfrm>
                <a:off x="5069454" y="2065868"/>
                <a:ext cx="2839463" cy="4304294"/>
                <a:chOff x="5121247" y="1938463"/>
                <a:chExt cx="2839463" cy="4304294"/>
              </a:xfrm>
            </p:grpSpPr>
            <p:sp>
              <p:nvSpPr>
                <p:cNvPr id="815" name="Google Shape;815;p7"/>
                <p:cNvSpPr/>
                <p:nvPr/>
              </p:nvSpPr>
              <p:spPr>
                <a:xfrm>
                  <a:off x="5121247" y="1938463"/>
                  <a:ext cx="2839463" cy="1870119"/>
                </a:xfrm>
                <a:prstGeom prst="rightArrow">
                  <a:avLst>
                    <a:gd fmla="val 50000" name="adj1"/>
                    <a:gd fmla="val 50000" name="adj2"/>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n-US" sz="1867" u="none" cap="none" strike="noStrike">
                      <a:solidFill>
                        <a:srgbClr val="212529"/>
                      </a:solidFill>
                      <a:latin typeface="Arial"/>
                      <a:ea typeface="Arial"/>
                      <a:cs typeface="Arial"/>
                      <a:sym typeface="Arial"/>
                    </a:rPr>
                    <a:t>RFM analysis</a:t>
                  </a:r>
                  <a:endParaRPr/>
                </a:p>
              </p:txBody>
            </p:sp>
            <p:sp>
              <p:nvSpPr>
                <p:cNvPr id="816" name="Google Shape;816;p7"/>
                <p:cNvSpPr/>
                <p:nvPr/>
              </p:nvSpPr>
              <p:spPr>
                <a:xfrm>
                  <a:off x="5252008" y="3025759"/>
                  <a:ext cx="2161813" cy="3216998"/>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Trực quan hóa dữ liệu 'Recency', 'Frequency', 'Monetary’</a:t>
                  </a:r>
                  <a:endParaRPr/>
                </a:p>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Lưu dataframe RFM</a:t>
                  </a:r>
                  <a:endParaRPr/>
                </a:p>
                <a:p>
                  <a:pPr indent="0" lvl="0" marL="0" marR="0" rtl="0" algn="l">
                    <a:spcBef>
                      <a:spcPts val="0"/>
                    </a:spcBef>
                    <a:spcAft>
                      <a:spcPts val="0"/>
                    </a:spcAft>
                    <a:buNone/>
                  </a:pPr>
                  <a:r>
                    <a:t/>
                  </a:r>
                  <a:endParaRPr b="0" i="0" sz="1867" u="none" cap="none" strike="noStrike">
                    <a:solidFill>
                      <a:srgbClr val="212529"/>
                    </a:solidFill>
                    <a:latin typeface="Arial"/>
                    <a:ea typeface="Arial"/>
                    <a:cs typeface="Arial"/>
                    <a:sym typeface="Arial"/>
                  </a:endParaRPr>
                </a:p>
              </p:txBody>
            </p:sp>
          </p:grpSp>
          <p:sp>
            <p:nvSpPr>
              <p:cNvPr id="817" name="Google Shape;817;p7"/>
              <p:cNvSpPr/>
              <p:nvPr/>
            </p:nvSpPr>
            <p:spPr>
              <a:xfrm>
                <a:off x="2333978" y="2094771"/>
                <a:ext cx="3184494" cy="1698099"/>
              </a:xfrm>
              <a:prstGeom prst="rightArrow">
                <a:avLst>
                  <a:gd fmla="val 50000" name="adj1"/>
                  <a:gd fmla="val 50000" name="adj2"/>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n-US" sz="1867" u="none" cap="none" strike="noStrike">
                    <a:solidFill>
                      <a:srgbClr val="212529"/>
                    </a:solidFill>
                    <a:latin typeface="Arial"/>
                    <a:ea typeface="Arial"/>
                    <a:cs typeface="Arial"/>
                    <a:sym typeface="Arial"/>
                  </a:rPr>
                  <a:t>Data transform</a:t>
                </a:r>
                <a:endParaRPr/>
              </a:p>
            </p:txBody>
          </p:sp>
          <p:grpSp>
            <p:nvGrpSpPr>
              <p:cNvPr id="818" name="Google Shape;818;p7"/>
              <p:cNvGrpSpPr/>
              <p:nvPr/>
            </p:nvGrpSpPr>
            <p:grpSpPr>
              <a:xfrm>
                <a:off x="304790" y="2069429"/>
                <a:ext cx="2839463" cy="4298046"/>
                <a:chOff x="304790" y="2069429"/>
                <a:chExt cx="2839463" cy="4298046"/>
              </a:xfrm>
            </p:grpSpPr>
            <p:sp>
              <p:nvSpPr>
                <p:cNvPr id="819" name="Google Shape;819;p7"/>
                <p:cNvSpPr/>
                <p:nvPr/>
              </p:nvSpPr>
              <p:spPr>
                <a:xfrm>
                  <a:off x="304790" y="2069429"/>
                  <a:ext cx="2839463" cy="1633953"/>
                </a:xfrm>
                <a:prstGeom prst="rightArrow">
                  <a:avLst>
                    <a:gd fmla="val 50000" name="adj1"/>
                    <a:gd fmla="val 50000" name="adj2"/>
                  </a:avLst>
                </a:prstGeom>
                <a:solidFill>
                  <a:schemeClr val="accent1"/>
                </a:solidFill>
                <a:ln cap="flat" cmpd="sng" w="25400">
                  <a:solidFill>
                    <a:srgbClr val="AA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67" u="none" cap="none" strike="noStrike">
                      <a:solidFill>
                        <a:srgbClr val="212529"/>
                      </a:solidFill>
                      <a:latin typeface="Arial"/>
                      <a:ea typeface="Arial"/>
                      <a:cs typeface="Arial"/>
                      <a:sym typeface="Arial"/>
                    </a:rPr>
                    <a:t>Data Cleaning</a:t>
                  </a:r>
                  <a:endParaRPr/>
                </a:p>
              </p:txBody>
            </p:sp>
            <p:sp>
              <p:nvSpPr>
                <p:cNvPr id="820" name="Google Shape;820;p7"/>
                <p:cNvSpPr/>
                <p:nvPr/>
              </p:nvSpPr>
              <p:spPr>
                <a:xfrm>
                  <a:off x="485061" y="3087988"/>
                  <a:ext cx="1848917" cy="327948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Không có Null</a:t>
                  </a:r>
                  <a:endParaRPr/>
                </a:p>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Xử lý dòng lặp</a:t>
                  </a:r>
                  <a:endParaRPr b="0" i="0" sz="1867" u="none" cap="none" strike="noStrike">
                    <a:solidFill>
                      <a:srgbClr val="212529"/>
                    </a:solidFill>
                    <a:latin typeface="Arial"/>
                    <a:ea typeface="Arial"/>
                    <a:cs typeface="Arial"/>
                    <a:sym typeface="Arial"/>
                  </a:endParaRPr>
                </a:p>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Không có thông tin giá lỗi</a:t>
                  </a:r>
                  <a:endParaRPr b="0" i="0" sz="1867" u="none" cap="none" strike="noStrike">
                    <a:solidFill>
                      <a:srgbClr val="212529"/>
                    </a:solidFill>
                    <a:latin typeface="Arial"/>
                    <a:ea typeface="Arial"/>
                    <a:cs typeface="Arial"/>
                    <a:sym typeface="Arial"/>
                  </a:endParaRPr>
                </a:p>
                <a:p>
                  <a:pPr indent="0" lvl="0" marL="0" marR="0" rtl="0" algn="l">
                    <a:spcBef>
                      <a:spcPts val="0"/>
                    </a:spcBef>
                    <a:spcAft>
                      <a:spcPts val="0"/>
                    </a:spcAft>
                    <a:buNone/>
                  </a:pPr>
                  <a:r>
                    <a:t/>
                  </a:r>
                  <a:endParaRPr b="0" i="0" sz="1867" u="none" cap="none" strike="noStrike">
                    <a:solidFill>
                      <a:srgbClr val="212529"/>
                    </a:solidFill>
                    <a:latin typeface="Arial"/>
                    <a:ea typeface="Arial"/>
                    <a:cs typeface="Arial"/>
                    <a:sym typeface="Arial"/>
                  </a:endParaRPr>
                </a:p>
              </p:txBody>
            </p:sp>
          </p:grpSp>
        </p:grpSp>
        <p:sp>
          <p:nvSpPr>
            <p:cNvPr id="821" name="Google Shape;821;p7"/>
            <p:cNvSpPr/>
            <p:nvPr/>
          </p:nvSpPr>
          <p:spPr>
            <a:xfrm>
              <a:off x="2883461" y="3089667"/>
              <a:ext cx="1848917" cy="327948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Xử lý type các biến Member_number và Date</a:t>
              </a:r>
              <a:endParaRPr/>
            </a:p>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Thêm cột gross_sales từ 2 cột items và price</a:t>
              </a:r>
              <a:endParaRPr/>
            </a:p>
            <a:p>
              <a:pPr indent="0" lvl="0" marL="0" marR="0" rtl="0" algn="l">
                <a:spcBef>
                  <a:spcPts val="0"/>
                </a:spcBef>
                <a:spcAft>
                  <a:spcPts val="0"/>
                </a:spcAft>
                <a:buNone/>
              </a:pPr>
              <a:r>
                <a:rPr b="0" i="0" lang="en-US" sz="1867" u="none" cap="none" strike="noStrike">
                  <a:solidFill>
                    <a:srgbClr val="212529"/>
                  </a:solidFill>
                  <a:latin typeface="Arial"/>
                  <a:ea typeface="Arial"/>
                  <a:cs typeface="Arial"/>
                  <a:sym typeface="Arial"/>
                </a:rPr>
                <a:t>- Tạo data RFM analysis cho mỗi khách hàng</a:t>
              </a:r>
              <a:endParaRPr b="0" i="0" sz="1867" u="none" cap="none" strike="noStrike">
                <a:solidFill>
                  <a:srgbClr val="212529"/>
                </a:solidFill>
                <a:latin typeface="Arial"/>
                <a:ea typeface="Arial"/>
                <a:cs typeface="Arial"/>
                <a:sym typeface="Arial"/>
              </a:endParaRPr>
            </a:p>
            <a:p>
              <a:pPr indent="0" lvl="0" marL="0" marR="0" rtl="0" algn="ctr">
                <a:spcBef>
                  <a:spcPts val="0"/>
                </a:spcBef>
                <a:spcAft>
                  <a:spcPts val="0"/>
                </a:spcAft>
                <a:buNone/>
              </a:pPr>
              <a:r>
                <a:t/>
              </a:r>
              <a:endParaRPr b="0" i="0" sz="1867" u="none" cap="none" strike="noStrike">
                <a:solidFill>
                  <a:srgbClr val="212529"/>
                </a:solidFill>
                <a:latin typeface="Arial"/>
                <a:ea typeface="Arial"/>
                <a:cs typeface="Arial"/>
                <a:sym typeface="Arial"/>
              </a:endParaRPr>
            </a:p>
          </p:txBody>
        </p:sp>
      </p:grpSp>
      <p:sp>
        <p:nvSpPr>
          <p:cNvPr id="822" name="Google Shape;822;p7"/>
          <p:cNvSpPr txBox="1"/>
          <p:nvPr>
            <p:ph type="title"/>
          </p:nvPr>
        </p:nvSpPr>
        <p:spPr>
          <a:xfrm>
            <a:off x="4249927" y="16867"/>
            <a:ext cx="6877548" cy="800800"/>
          </a:xfrm>
          <a:prstGeom prst="rect">
            <a:avLst/>
          </a:prstGeom>
          <a:noFill/>
          <a:ln>
            <a:noFill/>
          </a:ln>
        </p:spPr>
        <p:txBody>
          <a:bodyPr anchorCtr="0" anchor="t" bIns="121900" lIns="121900" spcFirstLastPara="1" rIns="121900" wrap="square" tIns="121900">
            <a:noAutofit/>
          </a:bodyPr>
          <a:lstStyle/>
          <a:p>
            <a:pPr indent="0" lvl="0" marL="0" rtl="0" algn="r">
              <a:lnSpc>
                <a:spcPct val="100000"/>
              </a:lnSpc>
              <a:spcBef>
                <a:spcPts val="0"/>
              </a:spcBef>
              <a:spcAft>
                <a:spcPts val="0"/>
              </a:spcAft>
              <a:buSzPts val="2500"/>
              <a:buNone/>
            </a:pPr>
            <a:r>
              <a:rPr lang="en-US">
                <a:solidFill>
                  <a:srgbClr val="002060"/>
                </a:solidFill>
              </a:rPr>
              <a:t>Data preparation/ Prepare</a:t>
            </a:r>
            <a:endParaRPr/>
          </a:p>
        </p:txBody>
      </p:sp>
      <p:pic>
        <p:nvPicPr>
          <p:cNvPr id="823" name="Google Shape;823;p7"/>
          <p:cNvPicPr preferRelativeResize="0"/>
          <p:nvPr/>
        </p:nvPicPr>
        <p:blipFill rotWithShape="1">
          <a:blip r:embed="rId3">
            <a:alphaModFix/>
          </a:blip>
          <a:srcRect b="0" l="0" r="0" t="0"/>
          <a:stretch/>
        </p:blipFill>
        <p:spPr>
          <a:xfrm>
            <a:off x="1963229" y="1578298"/>
            <a:ext cx="8154539" cy="23371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5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5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23"/>
                                        </p:tgtEl>
                                        <p:attrNameLst>
                                          <p:attrName>style.visibility</p:attrName>
                                        </p:attrNameLst>
                                      </p:cBhvr>
                                      <p:to>
                                        <p:strVal val="visible"/>
                                      </p:to>
                                    </p:set>
                                    <p:anim calcmode="lin" valueType="num">
                                      <p:cBhvr additive="base">
                                        <p:cTn dur="500"/>
                                        <p:tgtEl>
                                          <p:spTgt spid="823"/>
                                        </p:tgtEl>
                                        <p:attrNameLst>
                                          <p:attrName>ppt_w</p:attrName>
                                        </p:attrNameLst>
                                      </p:cBhvr>
                                      <p:tavLst>
                                        <p:tav fmla="" tm="0">
                                          <p:val>
                                            <p:strVal val="0"/>
                                          </p:val>
                                        </p:tav>
                                        <p:tav fmla="" tm="100000">
                                          <p:val>
                                            <p:strVal val="#ppt_w"/>
                                          </p:val>
                                        </p:tav>
                                      </p:tavLst>
                                    </p:anim>
                                    <p:anim calcmode="lin" valueType="num">
                                      <p:cBhvr additive="base">
                                        <p:cTn dur="500"/>
                                        <p:tgtEl>
                                          <p:spTgt spid="82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23"/>
                                        </p:tgtEl>
                                      </p:cBhvr>
                                    </p:animEffect>
                                    <p:set>
                                      <p:cBhvr>
                                        <p:cTn dur="1" fill="hold">
                                          <p:stCondLst>
                                            <p:cond delay="500"/>
                                          </p:stCondLst>
                                        </p:cTn>
                                        <p:tgtEl>
                                          <p:spTgt spid="8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
          <p:cNvSpPr/>
          <p:nvPr/>
        </p:nvSpPr>
        <p:spPr>
          <a:xfrm>
            <a:off x="1136463" y="742467"/>
            <a:ext cx="10272000" cy="897255"/>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2133" u="none" cap="none" strike="noStrike">
                <a:solidFill>
                  <a:srgbClr val="FFFFFF"/>
                </a:solidFill>
                <a:latin typeface="Epilogue"/>
                <a:ea typeface="Epilogue"/>
                <a:cs typeface="Epilogue"/>
                <a:sym typeface="Epilogue"/>
              </a:rPr>
              <a:t>df_filtered (dataframe đã xử lý ngoại lệ) </a:t>
            </a:r>
            <a:endParaRPr/>
          </a:p>
          <a:p>
            <a:pPr indent="0" lvl="0" marL="0" marR="0" rtl="0" algn="ctr">
              <a:spcBef>
                <a:spcPts val="0"/>
              </a:spcBef>
              <a:spcAft>
                <a:spcPts val="0"/>
              </a:spcAft>
              <a:buNone/>
            </a:pPr>
            <a:r>
              <a:rPr b="1" i="0" lang="en-US" sz="2133" u="none" cap="none" strike="noStrike">
                <a:solidFill>
                  <a:srgbClr val="FFFFFF"/>
                </a:solidFill>
                <a:latin typeface="Epilogue"/>
                <a:ea typeface="Epilogue"/>
                <a:cs typeface="Epilogue"/>
                <a:sym typeface="Epilogue"/>
              </a:rPr>
              <a:t>với 4 features:  R, F, M, RFM_Score</a:t>
            </a:r>
            <a:endParaRPr b="1" i="0" sz="2133" u="none" cap="none" strike="noStrike">
              <a:solidFill>
                <a:srgbClr val="FFFFFF"/>
              </a:solidFill>
              <a:latin typeface="Epilogue"/>
              <a:ea typeface="Epilogue"/>
              <a:cs typeface="Epilogue"/>
              <a:sym typeface="Epilogue"/>
            </a:endParaRPr>
          </a:p>
        </p:txBody>
      </p:sp>
      <p:sp>
        <p:nvSpPr>
          <p:cNvPr id="829" name="Google Shape;829;p8"/>
          <p:cNvSpPr/>
          <p:nvPr/>
        </p:nvSpPr>
        <p:spPr>
          <a:xfrm>
            <a:off x="1144929" y="1865001"/>
            <a:ext cx="10272000" cy="5388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2133" u="none" cap="none" strike="noStrike">
                <a:solidFill>
                  <a:srgbClr val="212529"/>
                </a:solidFill>
                <a:latin typeface="Epilogue"/>
                <a:ea typeface="Epilogue"/>
                <a:cs typeface="Epilogue"/>
                <a:sym typeface="Epilogue"/>
              </a:rPr>
              <a:t> Tập luật  tự định nghĩa</a:t>
            </a:r>
            <a:endParaRPr b="1" i="0" sz="2133" u="none" cap="none" strike="noStrike">
              <a:solidFill>
                <a:srgbClr val="212529"/>
              </a:solidFill>
              <a:latin typeface="Epilogue"/>
              <a:ea typeface="Epilogue"/>
              <a:cs typeface="Epilogue"/>
              <a:sym typeface="Epilogue"/>
            </a:endParaRPr>
          </a:p>
        </p:txBody>
      </p:sp>
      <p:sp>
        <p:nvSpPr>
          <p:cNvPr id="830" name="Google Shape;830;p8"/>
          <p:cNvSpPr txBox="1"/>
          <p:nvPr>
            <p:ph type="title"/>
          </p:nvPr>
        </p:nvSpPr>
        <p:spPr>
          <a:xfrm>
            <a:off x="221589" y="-17145"/>
            <a:ext cx="10290000" cy="80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2500"/>
              <a:buNone/>
            </a:pPr>
            <a:r>
              <a:rPr lang="en-US">
                <a:solidFill>
                  <a:schemeClr val="lt2"/>
                </a:solidFill>
              </a:rPr>
              <a:t> Modeling &amp; Evaluation/ Analyze</a:t>
            </a:r>
            <a:endParaRPr/>
          </a:p>
        </p:txBody>
      </p:sp>
      <p:pic>
        <p:nvPicPr>
          <p:cNvPr id="831" name="Google Shape;831;p8"/>
          <p:cNvPicPr preferRelativeResize="0"/>
          <p:nvPr/>
        </p:nvPicPr>
        <p:blipFill rotWithShape="1">
          <a:blip r:embed="rId3">
            <a:alphaModFix/>
          </a:blip>
          <a:srcRect b="0" l="0" r="0" t="0"/>
          <a:stretch/>
        </p:blipFill>
        <p:spPr>
          <a:xfrm>
            <a:off x="6272463" y="2431327"/>
            <a:ext cx="2238887" cy="2269982"/>
          </a:xfrm>
          <a:prstGeom prst="rect">
            <a:avLst/>
          </a:prstGeom>
          <a:noFill/>
          <a:ln>
            <a:noFill/>
          </a:ln>
        </p:spPr>
      </p:pic>
      <p:pic>
        <p:nvPicPr>
          <p:cNvPr id="832" name="Google Shape;832;p8"/>
          <p:cNvPicPr preferRelativeResize="0"/>
          <p:nvPr/>
        </p:nvPicPr>
        <p:blipFill rotWithShape="1">
          <a:blip r:embed="rId4">
            <a:alphaModFix/>
          </a:blip>
          <a:srcRect b="41287" l="0" r="22703" t="0"/>
          <a:stretch/>
        </p:blipFill>
        <p:spPr>
          <a:xfrm>
            <a:off x="8552873" y="2431328"/>
            <a:ext cx="2855590" cy="2266271"/>
          </a:xfrm>
          <a:prstGeom prst="rect">
            <a:avLst/>
          </a:prstGeom>
          <a:noFill/>
          <a:ln>
            <a:noFill/>
          </a:ln>
        </p:spPr>
      </p:pic>
      <p:sp>
        <p:nvSpPr>
          <p:cNvPr id="833" name="Google Shape;833;p8"/>
          <p:cNvSpPr/>
          <p:nvPr/>
        </p:nvSpPr>
        <p:spPr>
          <a:xfrm>
            <a:off x="1137440" y="5370921"/>
            <a:ext cx="10272000" cy="5388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2133" u="none" cap="none" strike="noStrike">
                <a:solidFill>
                  <a:srgbClr val="212529"/>
                </a:solidFill>
                <a:latin typeface="Epilogue"/>
                <a:ea typeface="Epilogue"/>
                <a:cs typeface="Epilogue"/>
                <a:sym typeface="Epilogue"/>
              </a:rPr>
              <a:t>Chia thành 11 nhóm khách hàng</a:t>
            </a:r>
            <a:endParaRPr b="1" i="0" sz="2133" u="none" cap="none" strike="noStrike">
              <a:solidFill>
                <a:srgbClr val="212529"/>
              </a:solidFill>
              <a:latin typeface="Epilogue"/>
              <a:ea typeface="Epilogue"/>
              <a:cs typeface="Epilogue"/>
              <a:sym typeface="Epilogue"/>
            </a:endParaRPr>
          </a:p>
        </p:txBody>
      </p:sp>
      <p:pic>
        <p:nvPicPr>
          <p:cNvPr id="834" name="Google Shape;834;p8"/>
          <p:cNvPicPr preferRelativeResize="0"/>
          <p:nvPr/>
        </p:nvPicPr>
        <p:blipFill rotWithShape="1">
          <a:blip r:embed="rId5">
            <a:alphaModFix/>
          </a:blip>
          <a:srcRect b="0" l="0" r="0" t="0"/>
          <a:stretch/>
        </p:blipFill>
        <p:spPr>
          <a:xfrm>
            <a:off x="880693" y="2431326"/>
            <a:ext cx="5340786" cy="2741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5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8"/>
                                        </p:tgtEl>
                                        <p:attrNameLst>
                                          <p:attrName>style.visibility</p:attrName>
                                        </p:attrNameLst>
                                      </p:cBhvr>
                                      <p:to>
                                        <p:strVal val="visible"/>
                                      </p:to>
                                    </p:set>
                                    <p:anim calcmode="lin" valueType="num">
                                      <p:cBhvr additive="base">
                                        <p:cTn dur="500"/>
                                        <p:tgtEl>
                                          <p:spTgt spid="8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29"/>
                                        </p:tgtEl>
                                        <p:attrNameLst>
                                          <p:attrName>style.visibility</p:attrName>
                                        </p:attrNameLst>
                                      </p:cBhvr>
                                      <p:to>
                                        <p:strVal val="visible"/>
                                      </p:to>
                                    </p:set>
                                    <p:anim calcmode="lin" valueType="num">
                                      <p:cBhvr additive="base">
                                        <p:cTn dur="500"/>
                                        <p:tgtEl>
                                          <p:spTgt spid="8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500"/>
                                        <p:tgtEl>
                                          <p:spTgt spid="8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500"/>
                                        <p:tgtEl>
                                          <p:spTgt spid="8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
          <p:cNvSpPr/>
          <p:nvPr/>
        </p:nvSpPr>
        <p:spPr>
          <a:xfrm>
            <a:off x="1136463" y="742467"/>
            <a:ext cx="10272000" cy="897255"/>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2133" u="none" cap="none" strike="noStrike">
                <a:solidFill>
                  <a:srgbClr val="FFFFFF"/>
                </a:solidFill>
                <a:latin typeface="Epilogue"/>
                <a:ea typeface="Epilogue"/>
                <a:cs typeface="Epilogue"/>
                <a:sym typeface="Epilogue"/>
              </a:rPr>
              <a:t>df_filtered (dataframe đã xử lý ngoại lệ) </a:t>
            </a:r>
            <a:endParaRPr/>
          </a:p>
          <a:p>
            <a:pPr indent="0" lvl="0" marL="0" marR="0" rtl="0" algn="ctr">
              <a:spcBef>
                <a:spcPts val="0"/>
              </a:spcBef>
              <a:spcAft>
                <a:spcPts val="0"/>
              </a:spcAft>
              <a:buNone/>
            </a:pPr>
            <a:r>
              <a:rPr b="1" i="0" lang="en-US" sz="2133" u="none" cap="none" strike="noStrike">
                <a:solidFill>
                  <a:srgbClr val="FFFFFF"/>
                </a:solidFill>
                <a:latin typeface="Epilogue"/>
                <a:ea typeface="Epilogue"/>
                <a:cs typeface="Epilogue"/>
                <a:sym typeface="Epilogue"/>
              </a:rPr>
              <a:t>với 3 features:  Recency, Frequency, Monetary</a:t>
            </a:r>
            <a:endParaRPr/>
          </a:p>
        </p:txBody>
      </p:sp>
      <p:sp>
        <p:nvSpPr>
          <p:cNvPr id="840" name="Google Shape;840;p9"/>
          <p:cNvSpPr/>
          <p:nvPr/>
        </p:nvSpPr>
        <p:spPr>
          <a:xfrm>
            <a:off x="1144929" y="1865001"/>
            <a:ext cx="10272000" cy="5388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i="0" lang="en-US" sz="2133" u="none" cap="none" strike="noStrike">
                <a:solidFill>
                  <a:srgbClr val="212529"/>
                </a:solidFill>
                <a:latin typeface="Epilogue"/>
                <a:ea typeface="Epilogue"/>
                <a:cs typeface="Epilogue"/>
                <a:sym typeface="Epilogue"/>
              </a:rPr>
              <a:t>Thuật toán phân cụm</a:t>
            </a:r>
            <a:endParaRPr b="1" i="0" sz="2133" u="none" cap="none" strike="noStrike">
              <a:solidFill>
                <a:srgbClr val="212529"/>
              </a:solidFill>
              <a:latin typeface="Epilogue"/>
              <a:ea typeface="Epilogue"/>
              <a:cs typeface="Epilogue"/>
              <a:sym typeface="Epilogue"/>
            </a:endParaRPr>
          </a:p>
        </p:txBody>
      </p:sp>
      <p:sp>
        <p:nvSpPr>
          <p:cNvPr id="841" name="Google Shape;841;p9"/>
          <p:cNvSpPr txBox="1"/>
          <p:nvPr>
            <p:ph idx="1" type="subTitle"/>
          </p:nvPr>
        </p:nvSpPr>
        <p:spPr>
          <a:xfrm>
            <a:off x="1139063" y="3259868"/>
            <a:ext cx="3164400" cy="5852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SzPts val="1800"/>
              <a:buNone/>
            </a:pPr>
            <a:r>
              <a:rPr lang="en-US"/>
              <a:t>KMEAN SKLEARN</a:t>
            </a:r>
            <a:endParaRPr/>
          </a:p>
        </p:txBody>
      </p:sp>
      <p:sp>
        <p:nvSpPr>
          <p:cNvPr id="842" name="Google Shape;842;p9"/>
          <p:cNvSpPr txBox="1"/>
          <p:nvPr>
            <p:ph idx="2" type="subTitle"/>
          </p:nvPr>
        </p:nvSpPr>
        <p:spPr>
          <a:xfrm>
            <a:off x="1139063" y="3716491"/>
            <a:ext cx="3164400" cy="2270701"/>
          </a:xfrm>
          <a:prstGeom prst="rect">
            <a:avLst/>
          </a:prstGeom>
          <a:noFill/>
          <a:ln>
            <a:noFill/>
          </a:ln>
        </p:spPr>
        <p:txBody>
          <a:bodyPr anchorCtr="0" anchor="t" bIns="121900" lIns="121900" spcFirstLastPara="1" rIns="121900" wrap="square" tIns="121900">
            <a:noAutofit/>
          </a:bodyPr>
          <a:lstStyle/>
          <a:p>
            <a:pPr indent="-228594" lvl="0" marL="228594" rtl="0" algn="l">
              <a:lnSpc>
                <a:spcPct val="100000"/>
              </a:lnSpc>
              <a:spcBef>
                <a:spcPts val="0"/>
              </a:spcBef>
              <a:spcAft>
                <a:spcPts val="0"/>
              </a:spcAft>
              <a:buSzPts val="1100"/>
              <a:buFont typeface="Albert Sans"/>
              <a:buChar char="-"/>
            </a:pPr>
            <a:r>
              <a:rPr lang="en-US" sz="1867"/>
              <a:t>Chuẩn hóa dữ liệu sử dụng StandardScaler</a:t>
            </a:r>
            <a:endParaRPr sz="1867"/>
          </a:p>
          <a:p>
            <a:pPr indent="-228594" lvl="0" marL="228594" rtl="0" algn="l">
              <a:lnSpc>
                <a:spcPct val="100000"/>
              </a:lnSpc>
              <a:spcBef>
                <a:spcPts val="0"/>
              </a:spcBef>
              <a:spcAft>
                <a:spcPts val="0"/>
              </a:spcAft>
              <a:buSzPts val="1100"/>
              <a:buFont typeface="Albert Sans"/>
              <a:buChar char="-"/>
            </a:pPr>
            <a:r>
              <a:rPr lang="en-US" sz="1867"/>
              <a:t>Elbow Method chọn k=5</a:t>
            </a:r>
            <a:endParaRPr/>
          </a:p>
          <a:p>
            <a:pPr indent="-228594" lvl="0" marL="228594" rtl="0" algn="l">
              <a:lnSpc>
                <a:spcPct val="100000"/>
              </a:lnSpc>
              <a:spcBef>
                <a:spcPts val="0"/>
              </a:spcBef>
              <a:spcAft>
                <a:spcPts val="0"/>
              </a:spcAft>
              <a:buSzPts val="1100"/>
              <a:buFont typeface="Albert Sans"/>
              <a:buChar char="-"/>
            </a:pPr>
            <a:r>
              <a:rPr lang="en-US" sz="1867"/>
              <a:t>Xây model với k=5</a:t>
            </a:r>
            <a:endParaRPr/>
          </a:p>
          <a:p>
            <a:pPr indent="-228594" lvl="0" marL="228594" rtl="0" algn="l">
              <a:lnSpc>
                <a:spcPct val="100000"/>
              </a:lnSpc>
              <a:spcBef>
                <a:spcPts val="0"/>
              </a:spcBef>
              <a:spcAft>
                <a:spcPts val="0"/>
              </a:spcAft>
              <a:buSzPts val="1100"/>
              <a:buFont typeface="Albert Sans"/>
              <a:buChar char="-"/>
            </a:pPr>
            <a:r>
              <a:rPr lang="en-US" sz="1867"/>
              <a:t>Phân cụm khách hàng</a:t>
            </a:r>
            <a:endParaRPr sz="1867"/>
          </a:p>
          <a:p>
            <a:pPr indent="-228594" lvl="0" marL="228594" rtl="0" algn="l">
              <a:lnSpc>
                <a:spcPct val="100000"/>
              </a:lnSpc>
              <a:spcBef>
                <a:spcPts val="0"/>
              </a:spcBef>
              <a:spcAft>
                <a:spcPts val="0"/>
              </a:spcAft>
              <a:buSzPts val="1100"/>
              <a:buFont typeface="Albert Sans"/>
              <a:buChar char="-"/>
            </a:pPr>
            <a:r>
              <a:rPr lang="en-US" sz="1867"/>
              <a:t>Trực quan hóa dữ liệu</a:t>
            </a:r>
            <a:endParaRPr sz="1867"/>
          </a:p>
        </p:txBody>
      </p:sp>
      <p:sp>
        <p:nvSpPr>
          <p:cNvPr id="843" name="Google Shape;843;p9"/>
          <p:cNvSpPr txBox="1"/>
          <p:nvPr>
            <p:ph idx="3" type="subTitle"/>
          </p:nvPr>
        </p:nvSpPr>
        <p:spPr>
          <a:xfrm>
            <a:off x="4303463" y="3259868"/>
            <a:ext cx="3964467" cy="5852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SzPts val="1800"/>
              <a:buNone/>
            </a:pPr>
            <a:r>
              <a:rPr lang="en-US"/>
              <a:t>HIERARCHICAL CLUSTERING</a:t>
            </a:r>
            <a:endParaRPr/>
          </a:p>
        </p:txBody>
      </p:sp>
      <p:sp>
        <p:nvSpPr>
          <p:cNvPr id="844" name="Google Shape;844;p9"/>
          <p:cNvSpPr txBox="1"/>
          <p:nvPr>
            <p:ph idx="4" type="subTitle"/>
          </p:nvPr>
        </p:nvSpPr>
        <p:spPr>
          <a:xfrm>
            <a:off x="4440854" y="3733413"/>
            <a:ext cx="3827076" cy="2382121"/>
          </a:xfrm>
          <a:prstGeom prst="rect">
            <a:avLst/>
          </a:prstGeom>
          <a:noFill/>
          <a:ln>
            <a:noFill/>
          </a:ln>
        </p:spPr>
        <p:txBody>
          <a:bodyPr anchorCtr="0" anchor="t" bIns="121900" lIns="121900" spcFirstLastPara="1" rIns="121900" wrap="square" tIns="121900">
            <a:noAutofit/>
          </a:bodyPr>
          <a:lstStyle/>
          <a:p>
            <a:pPr indent="-228594" lvl="0" marL="228594" rtl="0" algn="l">
              <a:lnSpc>
                <a:spcPct val="100000"/>
              </a:lnSpc>
              <a:spcBef>
                <a:spcPts val="0"/>
              </a:spcBef>
              <a:spcAft>
                <a:spcPts val="0"/>
              </a:spcAft>
              <a:buSzPts val="1100"/>
              <a:buFont typeface="Albert Sans"/>
              <a:buChar char="-"/>
            </a:pPr>
            <a:r>
              <a:rPr lang="en-US" sz="1867"/>
              <a:t>Trực quan sch.dendrogram để xác định số nhóm phân</a:t>
            </a:r>
            <a:endParaRPr sz="1867"/>
          </a:p>
          <a:p>
            <a:pPr indent="-228594" lvl="0" marL="228594" rtl="0" algn="l">
              <a:lnSpc>
                <a:spcPct val="100000"/>
              </a:lnSpc>
              <a:spcBef>
                <a:spcPts val="0"/>
              </a:spcBef>
              <a:spcAft>
                <a:spcPts val="0"/>
              </a:spcAft>
              <a:buSzPts val="1100"/>
              <a:buFont typeface="Albert Sans"/>
              <a:buChar char="-"/>
            </a:pPr>
            <a:r>
              <a:rPr lang="en-US" sz="1867"/>
              <a:t>=&gt;chọn phân 6 clusters.</a:t>
            </a:r>
            <a:endParaRPr/>
          </a:p>
          <a:p>
            <a:pPr indent="-228594" lvl="0" marL="228594" rtl="0" algn="l">
              <a:lnSpc>
                <a:spcPct val="100000"/>
              </a:lnSpc>
              <a:spcBef>
                <a:spcPts val="0"/>
              </a:spcBef>
              <a:spcAft>
                <a:spcPts val="0"/>
              </a:spcAft>
              <a:buSzPts val="1100"/>
              <a:buFont typeface="Albert Sans"/>
              <a:buChar char="-"/>
            </a:pPr>
            <a:r>
              <a:rPr lang="en-US" sz="1867"/>
              <a:t>Xây dựng model với n_clusters=6</a:t>
            </a:r>
            <a:endParaRPr/>
          </a:p>
          <a:p>
            <a:pPr indent="-228594" lvl="0" marL="228594" rtl="0" algn="l">
              <a:lnSpc>
                <a:spcPct val="100000"/>
              </a:lnSpc>
              <a:spcBef>
                <a:spcPts val="0"/>
              </a:spcBef>
              <a:spcAft>
                <a:spcPts val="0"/>
              </a:spcAft>
              <a:buSzPts val="1100"/>
              <a:buFont typeface="Albert Sans"/>
              <a:buChar char="-"/>
            </a:pPr>
            <a:r>
              <a:rPr lang="en-US" sz="1867"/>
              <a:t>Phân cụm khách hàng</a:t>
            </a:r>
            <a:endParaRPr sz="1867"/>
          </a:p>
          <a:p>
            <a:pPr indent="-228594" lvl="0" marL="228594" rtl="0" algn="l">
              <a:lnSpc>
                <a:spcPct val="100000"/>
              </a:lnSpc>
              <a:spcBef>
                <a:spcPts val="0"/>
              </a:spcBef>
              <a:spcAft>
                <a:spcPts val="0"/>
              </a:spcAft>
              <a:buSzPts val="1100"/>
              <a:buFont typeface="Albert Sans"/>
              <a:buChar char="-"/>
            </a:pPr>
            <a:r>
              <a:rPr lang="en-US" sz="1867"/>
              <a:t>Trực quan hóa dữ liệu</a:t>
            </a:r>
            <a:endParaRPr sz="1867"/>
          </a:p>
          <a:p>
            <a:pPr indent="-158744" lvl="0" marL="228594" rtl="0" algn="l">
              <a:lnSpc>
                <a:spcPct val="100000"/>
              </a:lnSpc>
              <a:spcBef>
                <a:spcPts val="0"/>
              </a:spcBef>
              <a:spcAft>
                <a:spcPts val="0"/>
              </a:spcAft>
              <a:buSzPts val="1100"/>
              <a:buFont typeface="Albert Sans"/>
              <a:buNone/>
            </a:pPr>
            <a:r>
              <a:t/>
            </a:r>
            <a:endParaRPr sz="1867"/>
          </a:p>
          <a:p>
            <a:pPr indent="-158744" lvl="0" marL="228594" rtl="0" algn="l">
              <a:lnSpc>
                <a:spcPct val="100000"/>
              </a:lnSpc>
              <a:spcBef>
                <a:spcPts val="0"/>
              </a:spcBef>
              <a:spcAft>
                <a:spcPts val="0"/>
              </a:spcAft>
              <a:buSzPts val="1100"/>
              <a:buFont typeface="Albert Sans"/>
              <a:buNone/>
            </a:pPr>
            <a:r>
              <a:t/>
            </a:r>
            <a:endParaRPr sz="1867"/>
          </a:p>
        </p:txBody>
      </p:sp>
      <p:sp>
        <p:nvSpPr>
          <p:cNvPr id="845" name="Google Shape;845;p9"/>
          <p:cNvSpPr txBox="1"/>
          <p:nvPr>
            <p:ph idx="5" type="subTitle"/>
          </p:nvPr>
        </p:nvSpPr>
        <p:spPr>
          <a:xfrm>
            <a:off x="8267929" y="3259868"/>
            <a:ext cx="3164400" cy="5852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SzPts val="1800"/>
              <a:buNone/>
            </a:pPr>
            <a:r>
              <a:rPr lang="en-US"/>
              <a:t>KMEANS (PYSPARK)</a:t>
            </a:r>
            <a:endParaRPr/>
          </a:p>
        </p:txBody>
      </p:sp>
      <p:sp>
        <p:nvSpPr>
          <p:cNvPr id="846" name="Google Shape;846;p9"/>
          <p:cNvSpPr txBox="1"/>
          <p:nvPr>
            <p:ph idx="6" type="subTitle"/>
          </p:nvPr>
        </p:nvSpPr>
        <p:spPr>
          <a:xfrm>
            <a:off x="8267929" y="3732533"/>
            <a:ext cx="3164400" cy="1906287"/>
          </a:xfrm>
          <a:prstGeom prst="rect">
            <a:avLst/>
          </a:prstGeom>
          <a:noFill/>
          <a:ln>
            <a:noFill/>
          </a:ln>
        </p:spPr>
        <p:txBody>
          <a:bodyPr anchorCtr="0" anchor="t" bIns="121900" lIns="121900" spcFirstLastPara="1" rIns="121900" wrap="square" tIns="121900">
            <a:noAutofit/>
          </a:bodyPr>
          <a:lstStyle/>
          <a:p>
            <a:pPr indent="-228594" lvl="0" marL="228594" rtl="0" algn="l">
              <a:lnSpc>
                <a:spcPct val="100000"/>
              </a:lnSpc>
              <a:spcBef>
                <a:spcPts val="0"/>
              </a:spcBef>
              <a:spcAft>
                <a:spcPts val="0"/>
              </a:spcAft>
              <a:buSzPts val="1100"/>
              <a:buFont typeface="Albert Sans"/>
              <a:buChar char="-"/>
            </a:pPr>
            <a:r>
              <a:rPr lang="en-US" sz="1867"/>
              <a:t>Chuẩn hóa dữ liệu sử dụng StandardScaler</a:t>
            </a:r>
            <a:endParaRPr sz="1867"/>
          </a:p>
          <a:p>
            <a:pPr indent="-228594" lvl="0" marL="228594" rtl="0" algn="l">
              <a:lnSpc>
                <a:spcPct val="100000"/>
              </a:lnSpc>
              <a:spcBef>
                <a:spcPts val="0"/>
              </a:spcBef>
              <a:spcAft>
                <a:spcPts val="0"/>
              </a:spcAft>
              <a:buSzPts val="1100"/>
              <a:buFont typeface="Albert Sans"/>
              <a:buChar char="-"/>
            </a:pPr>
            <a:r>
              <a:rPr lang="en-US" sz="1867"/>
              <a:t>Elbow Method chọn k=5</a:t>
            </a:r>
            <a:endParaRPr/>
          </a:p>
          <a:p>
            <a:pPr indent="-228594" lvl="0" marL="228594" rtl="0" algn="l">
              <a:lnSpc>
                <a:spcPct val="100000"/>
              </a:lnSpc>
              <a:spcBef>
                <a:spcPts val="0"/>
              </a:spcBef>
              <a:spcAft>
                <a:spcPts val="0"/>
              </a:spcAft>
              <a:buSzPts val="1100"/>
              <a:buFont typeface="Albert Sans"/>
              <a:buChar char="-"/>
            </a:pPr>
            <a:r>
              <a:rPr lang="en-US" sz="1867"/>
              <a:t>Xây model với k=5</a:t>
            </a:r>
            <a:endParaRPr/>
          </a:p>
          <a:p>
            <a:pPr indent="-228594" lvl="0" marL="228594" rtl="0" algn="l">
              <a:lnSpc>
                <a:spcPct val="100000"/>
              </a:lnSpc>
              <a:spcBef>
                <a:spcPts val="0"/>
              </a:spcBef>
              <a:spcAft>
                <a:spcPts val="0"/>
              </a:spcAft>
              <a:buSzPts val="1100"/>
              <a:buFont typeface="Albert Sans"/>
              <a:buChar char="-"/>
            </a:pPr>
            <a:r>
              <a:rPr lang="en-US" sz="1867"/>
              <a:t>Phân cụm khách hàng</a:t>
            </a:r>
            <a:endParaRPr sz="1867"/>
          </a:p>
          <a:p>
            <a:pPr indent="-228594" lvl="0" marL="228594" rtl="0" algn="l">
              <a:lnSpc>
                <a:spcPct val="100000"/>
              </a:lnSpc>
              <a:spcBef>
                <a:spcPts val="0"/>
              </a:spcBef>
              <a:spcAft>
                <a:spcPts val="0"/>
              </a:spcAft>
              <a:buSzPts val="1100"/>
              <a:buFont typeface="Albert Sans"/>
              <a:buChar char="-"/>
            </a:pPr>
            <a:r>
              <a:rPr lang="en-US" sz="1867"/>
              <a:t>Trực quan hóa dữ liệu</a:t>
            </a:r>
            <a:endParaRPr sz="1867"/>
          </a:p>
        </p:txBody>
      </p:sp>
      <p:cxnSp>
        <p:nvCxnSpPr>
          <p:cNvPr id="847" name="Google Shape;847;p9"/>
          <p:cNvCxnSpPr>
            <a:stCxn id="839" idx="2"/>
            <a:endCxn id="840" idx="0"/>
          </p:cNvCxnSpPr>
          <p:nvPr/>
        </p:nvCxnSpPr>
        <p:spPr>
          <a:xfrm flipH="1" rot="-5400000">
            <a:off x="6164013" y="1748172"/>
            <a:ext cx="225300" cy="8400"/>
          </a:xfrm>
          <a:prstGeom prst="bentConnector3">
            <a:avLst>
              <a:gd fmla="val 49995" name="adj1"/>
            </a:avLst>
          </a:prstGeom>
          <a:noFill/>
          <a:ln cap="flat" cmpd="sng" w="9525">
            <a:solidFill>
              <a:schemeClr val="accent3"/>
            </a:solidFill>
            <a:prstDash val="solid"/>
            <a:round/>
            <a:headEnd len="sm" w="sm" type="none"/>
            <a:tailEnd len="sm" w="sm" type="none"/>
          </a:ln>
        </p:spPr>
      </p:cxnSp>
      <p:cxnSp>
        <p:nvCxnSpPr>
          <p:cNvPr id="848" name="Google Shape;848;p9"/>
          <p:cNvCxnSpPr>
            <a:stCxn id="840" idx="2"/>
            <a:endCxn id="843" idx="0"/>
          </p:cNvCxnSpPr>
          <p:nvPr/>
        </p:nvCxnSpPr>
        <p:spPr>
          <a:xfrm flipH="1" rot="-5400000">
            <a:off x="5855229" y="2829501"/>
            <a:ext cx="856200" cy="4800"/>
          </a:xfrm>
          <a:prstGeom prst="bentConnector3">
            <a:avLst>
              <a:gd fmla="val 49992" name="adj1"/>
            </a:avLst>
          </a:prstGeom>
          <a:noFill/>
          <a:ln cap="flat" cmpd="sng" w="9525">
            <a:solidFill>
              <a:schemeClr val="accent3"/>
            </a:solidFill>
            <a:prstDash val="solid"/>
            <a:round/>
            <a:headEnd len="sm" w="sm" type="none"/>
            <a:tailEnd len="sm" w="sm" type="none"/>
          </a:ln>
        </p:spPr>
      </p:cxnSp>
      <p:cxnSp>
        <p:nvCxnSpPr>
          <p:cNvPr id="849" name="Google Shape;849;p9"/>
          <p:cNvCxnSpPr>
            <a:stCxn id="840" idx="2"/>
            <a:endCxn id="845" idx="0"/>
          </p:cNvCxnSpPr>
          <p:nvPr/>
        </p:nvCxnSpPr>
        <p:spPr>
          <a:xfrm flipH="1" rot="-5400000">
            <a:off x="7637379" y="1047351"/>
            <a:ext cx="856200" cy="3569100"/>
          </a:xfrm>
          <a:prstGeom prst="bentConnector3">
            <a:avLst>
              <a:gd fmla="val 49992" name="adj1"/>
            </a:avLst>
          </a:prstGeom>
          <a:noFill/>
          <a:ln cap="flat" cmpd="sng" w="9525">
            <a:solidFill>
              <a:schemeClr val="accent3"/>
            </a:solidFill>
            <a:prstDash val="solid"/>
            <a:round/>
            <a:headEnd len="sm" w="sm" type="none"/>
            <a:tailEnd len="sm" w="sm" type="none"/>
          </a:ln>
        </p:spPr>
      </p:cxnSp>
      <p:cxnSp>
        <p:nvCxnSpPr>
          <p:cNvPr id="850" name="Google Shape;850;p9"/>
          <p:cNvCxnSpPr>
            <a:stCxn id="840" idx="2"/>
            <a:endCxn id="841" idx="0"/>
          </p:cNvCxnSpPr>
          <p:nvPr/>
        </p:nvCxnSpPr>
        <p:spPr>
          <a:xfrm rot="5400000">
            <a:off x="4072929" y="1052001"/>
            <a:ext cx="856200" cy="3559800"/>
          </a:xfrm>
          <a:prstGeom prst="bentConnector3">
            <a:avLst>
              <a:gd fmla="val 49992" name="adj1"/>
            </a:avLst>
          </a:prstGeom>
          <a:noFill/>
          <a:ln cap="flat" cmpd="sng" w="9525">
            <a:solidFill>
              <a:schemeClr val="accent3"/>
            </a:solidFill>
            <a:prstDash val="solid"/>
            <a:round/>
            <a:headEnd len="sm" w="sm" type="none"/>
            <a:tailEnd len="sm" w="sm" type="none"/>
          </a:ln>
        </p:spPr>
      </p:cxnSp>
      <p:sp>
        <p:nvSpPr>
          <p:cNvPr id="851" name="Google Shape;851;p9"/>
          <p:cNvSpPr txBox="1"/>
          <p:nvPr>
            <p:ph type="title"/>
          </p:nvPr>
        </p:nvSpPr>
        <p:spPr>
          <a:xfrm>
            <a:off x="-2811386" y="5"/>
            <a:ext cx="10290000" cy="8007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2500"/>
              <a:buNone/>
            </a:pPr>
            <a:r>
              <a:rPr lang="en-US">
                <a:solidFill>
                  <a:schemeClr val="lt2"/>
                </a:solidFill>
              </a:rPr>
              <a:t> Modeling &amp; Evaluation/ Analyze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9"/>
                                        </p:tgtEl>
                                        <p:attrNameLst>
                                          <p:attrName>style.visibility</p:attrName>
                                        </p:attrNameLst>
                                      </p:cBhvr>
                                      <p:to>
                                        <p:strVal val="visible"/>
                                      </p:to>
                                    </p:set>
                                    <p:anim calcmode="lin" valueType="num">
                                      <p:cBhvr additive="base">
                                        <p:cTn dur="500"/>
                                        <p:tgtEl>
                                          <p:spTgt spid="8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7"/>
                                        </p:tgtEl>
                                        <p:attrNameLst>
                                          <p:attrName>style.visibility</p:attrName>
                                        </p:attrNameLst>
                                      </p:cBhvr>
                                      <p:to>
                                        <p:strVal val="visible"/>
                                      </p:to>
                                    </p:set>
                                    <p:anim calcmode="lin" valueType="num">
                                      <p:cBhvr additive="base">
                                        <p:cTn dur="500"/>
                                        <p:tgtEl>
                                          <p:spTgt spid="8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40"/>
                                        </p:tgtEl>
                                        <p:attrNameLst>
                                          <p:attrName>style.visibility</p:attrName>
                                        </p:attrNameLst>
                                      </p:cBhvr>
                                      <p:to>
                                        <p:strVal val="visible"/>
                                      </p:to>
                                    </p:set>
                                    <p:anim calcmode="lin" valueType="num">
                                      <p:cBhvr additive="base">
                                        <p:cTn dur="500"/>
                                        <p:tgtEl>
                                          <p:spTgt spid="8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9"/>
                                        </p:tgtEl>
                                        <p:attrNameLst>
                                          <p:attrName>style.visibility</p:attrName>
                                        </p:attrNameLst>
                                      </p:cBhvr>
                                      <p:to>
                                        <p:strVal val="visible"/>
                                      </p:to>
                                    </p:set>
                                    <p:anim calcmode="lin" valueType="num">
                                      <p:cBhvr additive="base">
                                        <p:cTn dur="500"/>
                                        <p:tgtEl>
                                          <p:spTgt spid="8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50"/>
                                        </p:tgtEl>
                                        <p:attrNameLst>
                                          <p:attrName>style.visibility</p:attrName>
                                        </p:attrNameLst>
                                      </p:cBhvr>
                                      <p:to>
                                        <p:strVal val="visible"/>
                                      </p:to>
                                    </p:set>
                                    <p:anim calcmode="lin" valueType="num">
                                      <p:cBhvr additive="base">
                                        <p:cTn dur="500"/>
                                        <p:tgtEl>
                                          <p:spTgt spid="8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848"/>
                                        </p:tgtEl>
                                        <p:attrNameLst>
                                          <p:attrName>style.visibility</p:attrName>
                                        </p:attrNameLst>
                                      </p:cBhvr>
                                      <p:to>
                                        <p:strVal val="visible"/>
                                      </p:to>
                                    </p:set>
                                    <p:anim calcmode="lin" valueType="num">
                                      <p:cBhvr additive="base">
                                        <p:cTn dur="500"/>
                                        <p:tgtEl>
                                          <p:spTgt spid="8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1">
                                            <p:txEl>
                                              <p:pRg end="0" st="0"/>
                                            </p:txEl>
                                          </p:spTgt>
                                        </p:tgtEl>
                                        <p:attrNameLst>
                                          <p:attrName>style.visibility</p:attrName>
                                        </p:attrNameLst>
                                      </p:cBhvr>
                                      <p:to>
                                        <p:strVal val="visible"/>
                                      </p:to>
                                    </p:set>
                                    <p:anim calcmode="lin" valueType="num">
                                      <p:cBhvr additive="base">
                                        <p:cTn dur="500"/>
                                        <p:tgtEl>
                                          <p:spTgt spid="84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0" st="0"/>
                                            </p:txEl>
                                          </p:spTgt>
                                        </p:tgtEl>
                                        <p:attrNameLst>
                                          <p:attrName>style.visibility</p:attrName>
                                        </p:attrNameLst>
                                      </p:cBhvr>
                                      <p:to>
                                        <p:strVal val="visible"/>
                                      </p:to>
                                    </p:set>
                                    <p:animEffect filter="fade" transition="in">
                                      <p:cBhvr>
                                        <p:cTn dur="500"/>
                                        <p:tgtEl>
                                          <p:spTgt spid="8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1" st="1"/>
                                            </p:txEl>
                                          </p:spTgt>
                                        </p:tgtEl>
                                        <p:attrNameLst>
                                          <p:attrName>style.visibility</p:attrName>
                                        </p:attrNameLst>
                                      </p:cBhvr>
                                      <p:to>
                                        <p:strVal val="visible"/>
                                      </p:to>
                                    </p:set>
                                    <p:animEffect filter="fade" transition="in">
                                      <p:cBhvr>
                                        <p:cTn dur="500"/>
                                        <p:tgtEl>
                                          <p:spTgt spid="8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2" st="2"/>
                                            </p:txEl>
                                          </p:spTgt>
                                        </p:tgtEl>
                                        <p:attrNameLst>
                                          <p:attrName>style.visibility</p:attrName>
                                        </p:attrNameLst>
                                      </p:cBhvr>
                                      <p:to>
                                        <p:strVal val="visible"/>
                                      </p:to>
                                    </p:set>
                                    <p:animEffect filter="fade" transition="in">
                                      <p:cBhvr>
                                        <p:cTn dur="500"/>
                                        <p:tgtEl>
                                          <p:spTgt spid="8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3" st="3"/>
                                            </p:txEl>
                                          </p:spTgt>
                                        </p:tgtEl>
                                        <p:attrNameLst>
                                          <p:attrName>style.visibility</p:attrName>
                                        </p:attrNameLst>
                                      </p:cBhvr>
                                      <p:to>
                                        <p:strVal val="visible"/>
                                      </p:to>
                                    </p:set>
                                    <p:animEffect filter="fade" transition="in">
                                      <p:cBhvr>
                                        <p:cTn dur="500"/>
                                        <p:tgtEl>
                                          <p:spTgt spid="8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xEl>
                                              <p:pRg end="4" st="4"/>
                                            </p:txEl>
                                          </p:spTgt>
                                        </p:tgtEl>
                                        <p:attrNameLst>
                                          <p:attrName>style.visibility</p:attrName>
                                        </p:attrNameLst>
                                      </p:cBhvr>
                                      <p:to>
                                        <p:strVal val="visible"/>
                                      </p:to>
                                    </p:set>
                                    <p:animEffect filter="fade" transition="in">
                                      <p:cBhvr>
                                        <p:cTn dur="500"/>
                                        <p:tgtEl>
                                          <p:spTgt spid="8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3">
                                            <p:txEl>
                                              <p:pRg end="0" st="0"/>
                                            </p:txEl>
                                          </p:spTgt>
                                        </p:tgtEl>
                                        <p:attrNameLst>
                                          <p:attrName>style.visibility</p:attrName>
                                        </p:attrNameLst>
                                      </p:cBhvr>
                                      <p:to>
                                        <p:strVal val="visible"/>
                                      </p:to>
                                    </p:set>
                                    <p:anim calcmode="lin" valueType="num">
                                      <p:cBhvr additive="base">
                                        <p:cTn dur="500"/>
                                        <p:tgtEl>
                                          <p:spTgt spid="84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xEl>
                                              <p:pRg end="0" st="0"/>
                                            </p:txEl>
                                          </p:spTgt>
                                        </p:tgtEl>
                                        <p:attrNameLst>
                                          <p:attrName>style.visibility</p:attrName>
                                        </p:attrNameLst>
                                      </p:cBhvr>
                                      <p:to>
                                        <p:strVal val="visible"/>
                                      </p:to>
                                    </p:set>
                                    <p:animEffect filter="fade" transition="in">
                                      <p:cBhvr>
                                        <p:cTn dur="500"/>
                                        <p:tgtEl>
                                          <p:spTgt spid="8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xEl>
                                              <p:pRg end="1" st="1"/>
                                            </p:txEl>
                                          </p:spTgt>
                                        </p:tgtEl>
                                        <p:attrNameLst>
                                          <p:attrName>style.visibility</p:attrName>
                                        </p:attrNameLst>
                                      </p:cBhvr>
                                      <p:to>
                                        <p:strVal val="visible"/>
                                      </p:to>
                                    </p:set>
                                    <p:animEffect filter="fade" transition="in">
                                      <p:cBhvr>
                                        <p:cTn dur="500"/>
                                        <p:tgtEl>
                                          <p:spTgt spid="8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xEl>
                                              <p:pRg end="2" st="2"/>
                                            </p:txEl>
                                          </p:spTgt>
                                        </p:tgtEl>
                                        <p:attrNameLst>
                                          <p:attrName>style.visibility</p:attrName>
                                        </p:attrNameLst>
                                      </p:cBhvr>
                                      <p:to>
                                        <p:strVal val="visible"/>
                                      </p:to>
                                    </p:set>
                                    <p:animEffect filter="fade" transition="in">
                                      <p:cBhvr>
                                        <p:cTn dur="500"/>
                                        <p:tgtEl>
                                          <p:spTgt spid="8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xEl>
                                              <p:pRg end="3" st="3"/>
                                            </p:txEl>
                                          </p:spTgt>
                                        </p:tgtEl>
                                        <p:attrNameLst>
                                          <p:attrName>style.visibility</p:attrName>
                                        </p:attrNameLst>
                                      </p:cBhvr>
                                      <p:to>
                                        <p:strVal val="visible"/>
                                      </p:to>
                                    </p:set>
                                    <p:animEffect filter="fade" transition="in">
                                      <p:cBhvr>
                                        <p:cTn dur="500"/>
                                        <p:tgtEl>
                                          <p:spTgt spid="8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xEl>
                                              <p:pRg end="4" st="4"/>
                                            </p:txEl>
                                          </p:spTgt>
                                        </p:tgtEl>
                                        <p:attrNameLst>
                                          <p:attrName>style.visibility</p:attrName>
                                        </p:attrNameLst>
                                      </p:cBhvr>
                                      <p:to>
                                        <p:strVal val="visible"/>
                                      </p:to>
                                    </p:set>
                                    <p:animEffect filter="fade" transition="in">
                                      <p:cBhvr>
                                        <p:cTn dur="500"/>
                                        <p:tgtEl>
                                          <p:spTgt spid="8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xEl>
                                              <p:pRg end="5" st="5"/>
                                            </p:txEl>
                                          </p:spTgt>
                                        </p:tgtEl>
                                        <p:attrNameLst>
                                          <p:attrName>style.visibility</p:attrName>
                                        </p:attrNameLst>
                                      </p:cBhvr>
                                      <p:to>
                                        <p:strVal val="visible"/>
                                      </p:to>
                                    </p:set>
                                    <p:animEffect filter="fade" transition="in">
                                      <p:cBhvr>
                                        <p:cTn dur="500"/>
                                        <p:tgtEl>
                                          <p:spTgt spid="8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xEl>
                                              <p:pRg end="6" st="6"/>
                                            </p:txEl>
                                          </p:spTgt>
                                        </p:tgtEl>
                                        <p:attrNameLst>
                                          <p:attrName>style.visibility</p:attrName>
                                        </p:attrNameLst>
                                      </p:cBhvr>
                                      <p:to>
                                        <p:strVal val="visible"/>
                                      </p:to>
                                    </p:set>
                                    <p:animEffect filter="fade" transition="in">
                                      <p:cBhvr>
                                        <p:cTn dur="500"/>
                                        <p:tgtEl>
                                          <p:spTgt spid="8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45">
                                            <p:txEl>
                                              <p:pRg end="0" st="0"/>
                                            </p:txEl>
                                          </p:spTgt>
                                        </p:tgtEl>
                                        <p:attrNameLst>
                                          <p:attrName>style.visibility</p:attrName>
                                        </p:attrNameLst>
                                      </p:cBhvr>
                                      <p:to>
                                        <p:strVal val="visible"/>
                                      </p:to>
                                    </p:set>
                                    <p:anim calcmode="lin" valueType="num">
                                      <p:cBhvr additive="base">
                                        <p:cTn dur="500"/>
                                        <p:tgtEl>
                                          <p:spTgt spid="84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xEl>
                                              <p:pRg end="0" st="0"/>
                                            </p:txEl>
                                          </p:spTgt>
                                        </p:tgtEl>
                                        <p:attrNameLst>
                                          <p:attrName>style.visibility</p:attrName>
                                        </p:attrNameLst>
                                      </p:cBhvr>
                                      <p:to>
                                        <p:strVal val="visible"/>
                                      </p:to>
                                    </p:set>
                                    <p:animEffect filter="fade" transition="in">
                                      <p:cBhvr>
                                        <p:cTn dur="500"/>
                                        <p:tgtEl>
                                          <p:spTgt spid="8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xEl>
                                              <p:pRg end="1" st="1"/>
                                            </p:txEl>
                                          </p:spTgt>
                                        </p:tgtEl>
                                        <p:attrNameLst>
                                          <p:attrName>style.visibility</p:attrName>
                                        </p:attrNameLst>
                                      </p:cBhvr>
                                      <p:to>
                                        <p:strVal val="visible"/>
                                      </p:to>
                                    </p:set>
                                    <p:animEffect filter="fade" transition="in">
                                      <p:cBhvr>
                                        <p:cTn dur="500"/>
                                        <p:tgtEl>
                                          <p:spTgt spid="8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xEl>
                                              <p:pRg end="2" st="2"/>
                                            </p:txEl>
                                          </p:spTgt>
                                        </p:tgtEl>
                                        <p:attrNameLst>
                                          <p:attrName>style.visibility</p:attrName>
                                        </p:attrNameLst>
                                      </p:cBhvr>
                                      <p:to>
                                        <p:strVal val="visible"/>
                                      </p:to>
                                    </p:set>
                                    <p:animEffect filter="fade" transition="in">
                                      <p:cBhvr>
                                        <p:cTn dur="500"/>
                                        <p:tgtEl>
                                          <p:spTgt spid="8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xEl>
                                              <p:pRg end="3" st="3"/>
                                            </p:txEl>
                                          </p:spTgt>
                                        </p:tgtEl>
                                        <p:attrNameLst>
                                          <p:attrName>style.visibility</p:attrName>
                                        </p:attrNameLst>
                                      </p:cBhvr>
                                      <p:to>
                                        <p:strVal val="visible"/>
                                      </p:to>
                                    </p:set>
                                    <p:animEffect filter="fade" transition="in">
                                      <p:cBhvr>
                                        <p:cTn dur="500"/>
                                        <p:tgtEl>
                                          <p:spTgt spid="8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xEl>
                                              <p:pRg end="4" st="4"/>
                                            </p:txEl>
                                          </p:spTgt>
                                        </p:tgtEl>
                                        <p:attrNameLst>
                                          <p:attrName>style.visibility</p:attrName>
                                        </p:attrNameLst>
                                      </p:cBhvr>
                                      <p:to>
                                        <p:strVal val="visible"/>
                                      </p:to>
                                    </p:set>
                                    <p:animEffect filter="fade" transition="in">
                                      <p:cBhvr>
                                        <p:cTn dur="500"/>
                                        <p:tgtEl>
                                          <p:spTgt spid="84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cess Engineering Consulting by Slidesgo">
  <a:themeElements>
    <a:clrScheme name="Simple Light">
      <a:dk1>
        <a:srgbClr val="212529"/>
      </a:dk1>
      <a:lt1>
        <a:srgbClr val="B5C5D7"/>
      </a:lt1>
      <a:dk2>
        <a:srgbClr val="BF3B3B"/>
      </a:dk2>
      <a:lt2>
        <a:srgbClr val="3F6998"/>
      </a:lt2>
      <a:accent1>
        <a:srgbClr val="EA9999"/>
      </a:accent1>
      <a:accent2>
        <a:srgbClr val="DBDBDB"/>
      </a:accent2>
      <a:accent3>
        <a:srgbClr val="434343"/>
      </a:accent3>
      <a:accent4>
        <a:srgbClr val="FFFFFF"/>
      </a:accent4>
      <a:accent5>
        <a:srgbClr val="FFFFFF"/>
      </a:accent5>
      <a:accent6>
        <a:srgbClr val="FFFFFF"/>
      </a:accent6>
      <a:hlink>
        <a:srgbClr val="2125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2024-05-23T11:49:58Z</dcterms:created>
  <dc:creator>Tuong Vy</dc:creator>
</cp:coreProperties>
</file>